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handoutMasterIdLst>
    <p:handoutMasterId r:id="rId10"/>
  </p:handoutMasterIdLst>
  <p:sldIdLst>
    <p:sldId id="396" r:id="rId2"/>
    <p:sldId id="400" r:id="rId3"/>
    <p:sldId id="440" r:id="rId4"/>
    <p:sldId id="441" r:id="rId5"/>
    <p:sldId id="442" r:id="rId6"/>
    <p:sldId id="445" r:id="rId7"/>
    <p:sldId id="394" r:id="rId8"/>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pitchFamily="18" charset="0"/>
        <a:ea typeface="宋体" pitchFamily="2" charset="-122"/>
        <a:cs typeface="+mn-cs"/>
      </a:defRPr>
    </a:lvl1pPr>
    <a:lvl2pPr marL="457200" algn="ctr" rtl="0" fontAlgn="base">
      <a:spcBef>
        <a:spcPct val="0"/>
      </a:spcBef>
      <a:spcAft>
        <a:spcPct val="0"/>
      </a:spcAft>
      <a:defRPr sz="2400" kern="1200">
        <a:solidFill>
          <a:schemeClr val="tx1"/>
        </a:solidFill>
        <a:latin typeface="Times New Roman" pitchFamily="18" charset="0"/>
        <a:ea typeface="宋体" pitchFamily="2" charset="-122"/>
        <a:cs typeface="+mn-cs"/>
      </a:defRPr>
    </a:lvl2pPr>
    <a:lvl3pPr marL="914400" algn="ctr" rtl="0" fontAlgn="base">
      <a:spcBef>
        <a:spcPct val="0"/>
      </a:spcBef>
      <a:spcAft>
        <a:spcPct val="0"/>
      </a:spcAft>
      <a:defRPr sz="2400" kern="1200">
        <a:solidFill>
          <a:schemeClr val="tx1"/>
        </a:solidFill>
        <a:latin typeface="Times New Roman" pitchFamily="18" charset="0"/>
        <a:ea typeface="宋体" pitchFamily="2" charset="-122"/>
        <a:cs typeface="+mn-cs"/>
      </a:defRPr>
    </a:lvl3pPr>
    <a:lvl4pPr marL="1371600" algn="ctr" rtl="0" fontAlgn="base">
      <a:spcBef>
        <a:spcPct val="0"/>
      </a:spcBef>
      <a:spcAft>
        <a:spcPct val="0"/>
      </a:spcAft>
      <a:defRPr sz="2400" kern="1200">
        <a:solidFill>
          <a:schemeClr val="tx1"/>
        </a:solidFill>
        <a:latin typeface="Times New Roman" pitchFamily="18" charset="0"/>
        <a:ea typeface="宋体" pitchFamily="2" charset="-122"/>
        <a:cs typeface="+mn-cs"/>
      </a:defRPr>
    </a:lvl4pPr>
    <a:lvl5pPr marL="1828800" algn="ctr" rtl="0" fontAlgn="base">
      <a:spcBef>
        <a:spcPct val="0"/>
      </a:spcBef>
      <a:spcAft>
        <a:spcPct val="0"/>
      </a:spcAft>
      <a:defRPr sz="2400" kern="1200">
        <a:solidFill>
          <a:schemeClr val="tx1"/>
        </a:solidFill>
        <a:latin typeface="Times New Roman" pitchFamily="18" charset="0"/>
        <a:ea typeface="宋体" pitchFamily="2" charset="-122"/>
        <a:cs typeface="+mn-cs"/>
      </a:defRPr>
    </a:lvl5pPr>
    <a:lvl6pPr marL="2286000" algn="l" defTabSz="914400" rtl="0" eaLnBrk="1" latinLnBrk="0" hangingPunct="1">
      <a:defRPr sz="2400" kern="1200">
        <a:solidFill>
          <a:schemeClr val="tx1"/>
        </a:solidFill>
        <a:latin typeface="Times New Roman" pitchFamily="18" charset="0"/>
        <a:ea typeface="宋体" pitchFamily="2" charset="-122"/>
        <a:cs typeface="+mn-cs"/>
      </a:defRPr>
    </a:lvl6pPr>
    <a:lvl7pPr marL="2743200" algn="l" defTabSz="914400" rtl="0" eaLnBrk="1" latinLnBrk="0" hangingPunct="1">
      <a:defRPr sz="2400" kern="1200">
        <a:solidFill>
          <a:schemeClr val="tx1"/>
        </a:solidFill>
        <a:latin typeface="Times New Roman" pitchFamily="18" charset="0"/>
        <a:ea typeface="宋体" pitchFamily="2" charset="-122"/>
        <a:cs typeface="+mn-cs"/>
      </a:defRPr>
    </a:lvl7pPr>
    <a:lvl8pPr marL="3200400" algn="l" defTabSz="914400" rtl="0" eaLnBrk="1" latinLnBrk="0" hangingPunct="1">
      <a:defRPr sz="2400" kern="1200">
        <a:solidFill>
          <a:schemeClr val="tx1"/>
        </a:solidFill>
        <a:latin typeface="Times New Roman" pitchFamily="18" charset="0"/>
        <a:ea typeface="宋体" pitchFamily="2" charset="-122"/>
        <a:cs typeface="+mn-cs"/>
      </a:defRPr>
    </a:lvl8pPr>
    <a:lvl9pPr marL="3657600" algn="l" defTabSz="914400" rtl="0" eaLnBrk="1" latinLnBrk="0" hangingPunct="1">
      <a:defRPr sz="24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0099"/>
    <a:srgbClr val="FF9900"/>
    <a:srgbClr val="006600"/>
    <a:srgbClr val="E4E482"/>
    <a:srgbClr val="FFCC99"/>
    <a:srgbClr val="FFCC66"/>
    <a:srgbClr val="99CC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86" autoAdjust="0"/>
    <p:restoredTop sz="95197" autoAdjust="0"/>
  </p:normalViewPr>
  <p:slideViewPr>
    <p:cSldViewPr>
      <p:cViewPr>
        <p:scale>
          <a:sx n="75" d="100"/>
          <a:sy n="75" d="100"/>
        </p:scale>
        <p:origin x="-1584"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84"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zh-CN" altLang="en-US"/>
          </a:p>
        </p:txBody>
      </p:sp>
      <p:sp>
        <p:nvSpPr>
          <p:cNvPr id="655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CN"/>
          </a:p>
        </p:txBody>
      </p:sp>
      <p:sp>
        <p:nvSpPr>
          <p:cNvPr id="655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ltLang="zh-CN"/>
          </a:p>
        </p:txBody>
      </p:sp>
      <p:sp>
        <p:nvSpPr>
          <p:cNvPr id="655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4B062AD-CA74-4C49-9ABE-891B142374FF}"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zh-CN" altLang="en-US"/>
          </a:p>
        </p:txBody>
      </p:sp>
      <p:sp>
        <p:nvSpPr>
          <p:cNvPr id="21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CN"/>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21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ltLang="zh-CN"/>
          </a:p>
        </p:txBody>
      </p:sp>
      <p:sp>
        <p:nvSpPr>
          <p:cNvPr id="21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0DBD8A7-2615-41B2-B2C6-16ED6A3A10AC}"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10DBD8A7-2615-41B2-B2C6-16ED6A3A10AC}" type="slidenum">
              <a:rPr lang="zh-CN" altLang="en-US" smtClean="0"/>
              <a:pPr>
                <a:defRPr/>
              </a:pPr>
              <a:t>2</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Line 10"/>
          <p:cNvSpPr>
            <a:spLocks noChangeShapeType="1"/>
          </p:cNvSpPr>
          <p:nvPr/>
        </p:nvSpPr>
        <p:spPr bwMode="auto">
          <a:xfrm>
            <a:off x="0" y="6324600"/>
            <a:ext cx="9144000" cy="0"/>
          </a:xfrm>
          <a:prstGeom prst="line">
            <a:avLst/>
          </a:prstGeom>
          <a:noFill/>
          <a:ln w="9525">
            <a:solidFill>
              <a:srgbClr val="B20650"/>
            </a:solidFill>
            <a:round/>
            <a:headEnd/>
            <a:tailEnd/>
          </a:ln>
          <a:effectLst/>
        </p:spPr>
        <p:txBody>
          <a:bodyPr/>
          <a:lstStyle/>
          <a:p>
            <a:pPr>
              <a:defRPr/>
            </a:pPr>
            <a:endParaRPr lang="zh-CN" altLang="en-US"/>
          </a:p>
        </p:txBody>
      </p:sp>
      <p:sp>
        <p:nvSpPr>
          <p:cNvPr id="4099" name="Rectangle 3"/>
          <p:cNvSpPr>
            <a:spLocks noGrp="1" noChangeArrowheads="1"/>
          </p:cNvSpPr>
          <p:nvPr>
            <p:ph type="ctrTitle"/>
          </p:nvPr>
        </p:nvSpPr>
        <p:spPr>
          <a:xfrm>
            <a:off x="685800" y="2286000"/>
            <a:ext cx="7772400" cy="1143000"/>
          </a:xfrm>
        </p:spPr>
        <p:txBody>
          <a:bodyPr/>
          <a:lstStyle>
            <a:lvl1pPr>
              <a:defRPr/>
            </a:lvl1pPr>
          </a:lstStyle>
          <a:p>
            <a:r>
              <a:rPr lang="en-US" altLang="zh-CN"/>
              <a:t>Click to edit Master title style</a:t>
            </a:r>
          </a:p>
        </p:txBody>
      </p:sp>
      <p:sp>
        <p:nvSpPr>
          <p:cNvPr id="4100"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ltLang="zh-CN"/>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8"/>
          <p:cNvSpPr>
            <a:spLocks noGrp="1" noChangeArrowheads="1"/>
          </p:cNvSpPr>
          <p:nvPr>
            <p:ph type="sldNum" sz="quarter" idx="11"/>
          </p:nvPr>
        </p:nvSpPr>
        <p:spPr>
          <a:ln/>
        </p:spPr>
        <p:txBody>
          <a:bodyPr/>
          <a:lstStyle>
            <a:lvl1pPr>
              <a:defRPr/>
            </a:lvl1pPr>
          </a:lstStyle>
          <a:p>
            <a:pPr>
              <a:defRPr/>
            </a:pPr>
            <a:fld id="{843FF204-1FCE-402B-9049-A25F1FC522F6}" type="slidenum">
              <a:rPr lang="zh-CN" altLang="en-US"/>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115888"/>
            <a:ext cx="1943100" cy="5980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115888"/>
            <a:ext cx="5676900" cy="5980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8"/>
          <p:cNvSpPr>
            <a:spLocks noGrp="1" noChangeArrowheads="1"/>
          </p:cNvSpPr>
          <p:nvPr>
            <p:ph type="sldNum" sz="quarter" idx="11"/>
          </p:nvPr>
        </p:nvSpPr>
        <p:spPr>
          <a:ln/>
        </p:spPr>
        <p:txBody>
          <a:bodyPr/>
          <a:lstStyle>
            <a:lvl1pPr>
              <a:defRPr/>
            </a:lvl1pPr>
          </a:lstStyle>
          <a:p>
            <a:pPr>
              <a:defRPr/>
            </a:pPr>
            <a:fld id="{B8DC3929-72B0-4E45-B20F-DA7C61640F5A}" type="slidenum">
              <a:rPr lang="zh-CN" altLang="en-US"/>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8"/>
          <p:cNvSpPr>
            <a:spLocks noGrp="1" noChangeArrowheads="1"/>
          </p:cNvSpPr>
          <p:nvPr>
            <p:ph type="sldNum" sz="quarter" idx="11"/>
          </p:nvPr>
        </p:nvSpPr>
        <p:spPr>
          <a:ln/>
        </p:spPr>
        <p:txBody>
          <a:bodyPr/>
          <a:lstStyle>
            <a:lvl1pPr>
              <a:defRPr/>
            </a:lvl1pPr>
          </a:lstStyle>
          <a:p>
            <a:pPr>
              <a:defRPr/>
            </a:pPr>
            <a:fld id="{3906D7F0-DD95-442D-9336-4B10F77A2541}" type="slidenum">
              <a:rPr lang="zh-CN" altLang="en-US"/>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8"/>
          <p:cNvSpPr>
            <a:spLocks noGrp="1" noChangeArrowheads="1"/>
          </p:cNvSpPr>
          <p:nvPr>
            <p:ph type="sldNum" sz="quarter" idx="11"/>
          </p:nvPr>
        </p:nvSpPr>
        <p:spPr>
          <a:ln/>
        </p:spPr>
        <p:txBody>
          <a:bodyPr/>
          <a:lstStyle>
            <a:lvl1pPr>
              <a:defRPr/>
            </a:lvl1pPr>
          </a:lstStyle>
          <a:p>
            <a:pPr>
              <a:defRPr/>
            </a:pPr>
            <a:fld id="{0F05C2AC-8C4F-44E8-AA52-0923B11340C5}" type="slidenum">
              <a:rPr lang="zh-CN" altLang="en-US"/>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8"/>
          <p:cNvSpPr>
            <a:spLocks noGrp="1" noChangeArrowheads="1"/>
          </p:cNvSpPr>
          <p:nvPr>
            <p:ph type="sldNum" sz="quarter" idx="11"/>
          </p:nvPr>
        </p:nvSpPr>
        <p:spPr>
          <a:ln/>
        </p:spPr>
        <p:txBody>
          <a:bodyPr/>
          <a:lstStyle>
            <a:lvl1pPr>
              <a:defRPr/>
            </a:lvl1pPr>
          </a:lstStyle>
          <a:p>
            <a:pPr>
              <a:defRPr/>
            </a:pPr>
            <a:fld id="{D63E87FE-4338-40B4-90B0-2B45BC5737EB}" type="slidenum">
              <a:rPr lang="zh-CN" altLang="en-US"/>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8"/>
          <p:cNvSpPr>
            <a:spLocks noGrp="1" noChangeArrowheads="1"/>
          </p:cNvSpPr>
          <p:nvPr>
            <p:ph type="sldNum" sz="quarter" idx="11"/>
          </p:nvPr>
        </p:nvSpPr>
        <p:spPr>
          <a:ln/>
        </p:spPr>
        <p:txBody>
          <a:bodyPr/>
          <a:lstStyle>
            <a:lvl1pPr>
              <a:defRPr/>
            </a:lvl1pPr>
          </a:lstStyle>
          <a:p>
            <a:pPr>
              <a:defRPr/>
            </a:pPr>
            <a:fld id="{2DDF37F4-54CB-4B8F-89B9-F4869224FE45}" type="slidenum">
              <a:rPr lang="zh-CN" altLang="en-US"/>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8"/>
          <p:cNvSpPr>
            <a:spLocks noGrp="1" noChangeArrowheads="1"/>
          </p:cNvSpPr>
          <p:nvPr>
            <p:ph type="sldNum" sz="quarter" idx="11"/>
          </p:nvPr>
        </p:nvSpPr>
        <p:spPr>
          <a:ln/>
        </p:spPr>
        <p:txBody>
          <a:bodyPr/>
          <a:lstStyle>
            <a:lvl1pPr>
              <a:defRPr/>
            </a:lvl1pPr>
          </a:lstStyle>
          <a:p>
            <a:pPr>
              <a:defRPr/>
            </a:pPr>
            <a:fld id="{17CD849F-5F60-48C6-BDC4-17817014959E}" type="slidenum">
              <a:rPr lang="zh-CN" altLang="en-US"/>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8"/>
          <p:cNvSpPr>
            <a:spLocks noGrp="1" noChangeArrowheads="1"/>
          </p:cNvSpPr>
          <p:nvPr>
            <p:ph type="sldNum" sz="quarter" idx="11"/>
          </p:nvPr>
        </p:nvSpPr>
        <p:spPr>
          <a:ln/>
        </p:spPr>
        <p:txBody>
          <a:bodyPr/>
          <a:lstStyle>
            <a:lvl1pPr>
              <a:defRPr/>
            </a:lvl1pPr>
          </a:lstStyle>
          <a:p>
            <a:pPr>
              <a:defRPr/>
            </a:pPr>
            <a:fld id="{3C0A1A48-790B-4C58-AF78-DD255A68F4FF}" type="slidenum">
              <a:rPr lang="zh-CN" altLang="en-US"/>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8"/>
          <p:cNvSpPr>
            <a:spLocks noGrp="1" noChangeArrowheads="1"/>
          </p:cNvSpPr>
          <p:nvPr>
            <p:ph type="sldNum" sz="quarter" idx="11"/>
          </p:nvPr>
        </p:nvSpPr>
        <p:spPr>
          <a:ln/>
        </p:spPr>
        <p:txBody>
          <a:bodyPr/>
          <a:lstStyle>
            <a:lvl1pPr>
              <a:defRPr/>
            </a:lvl1pPr>
          </a:lstStyle>
          <a:p>
            <a:pPr>
              <a:defRPr/>
            </a:pPr>
            <a:fld id="{1D561303-F7B0-42A3-A704-9023EEF20D30}" type="slidenum">
              <a:rPr lang="zh-CN" altLang="en-US"/>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8"/>
          <p:cNvSpPr>
            <a:spLocks noGrp="1" noChangeArrowheads="1"/>
          </p:cNvSpPr>
          <p:nvPr>
            <p:ph type="sldNum" sz="quarter" idx="11"/>
          </p:nvPr>
        </p:nvSpPr>
        <p:spPr>
          <a:ln/>
        </p:spPr>
        <p:txBody>
          <a:bodyPr/>
          <a:lstStyle>
            <a:lvl1pPr>
              <a:defRPr/>
            </a:lvl1pPr>
          </a:lstStyle>
          <a:p>
            <a:pPr>
              <a:defRPr/>
            </a:pPr>
            <a:fld id="{1D2A68CD-6BD3-4E69-82F6-15F29F50742F}" type="slidenum">
              <a:rPr lang="zh-CN" altLang="en-US"/>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685800" y="115888"/>
            <a:ext cx="7772400" cy="8747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27" name="Rectangle 5"/>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8"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altLang="zh-CN"/>
          </a:p>
        </p:txBody>
      </p:sp>
      <p:sp>
        <p:nvSpPr>
          <p:cNvPr id="3080" name="Rectangle 8"/>
          <p:cNvSpPr>
            <a:spLocks noGrp="1" noChangeArrowheads="1"/>
          </p:cNvSpPr>
          <p:nvPr>
            <p:ph type="sldNum" sz="quarter" idx="4"/>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fld id="{BA4C70CF-C821-42CB-A9B7-38DD4F098850}"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0" fontAlgn="base" hangingPunct="0">
        <a:spcBef>
          <a:spcPct val="0"/>
        </a:spcBef>
        <a:spcAft>
          <a:spcPct val="0"/>
        </a:spcAft>
        <a:defRPr sz="4400" b="1">
          <a:solidFill>
            <a:schemeClr val="tx2"/>
          </a:solidFill>
          <a:latin typeface="+mj-lt"/>
          <a:ea typeface="+mj-ea"/>
          <a:cs typeface="+mj-cs"/>
        </a:defRPr>
      </a:lvl1pPr>
      <a:lvl2pPr algn="l" rtl="0" eaLnBrk="0" fontAlgn="base" hangingPunct="0">
        <a:spcBef>
          <a:spcPct val="0"/>
        </a:spcBef>
        <a:spcAft>
          <a:spcPct val="0"/>
        </a:spcAft>
        <a:defRPr sz="4400" b="1">
          <a:solidFill>
            <a:schemeClr val="tx2"/>
          </a:solidFill>
          <a:latin typeface="Times New Roman" pitchFamily="18" charset="0"/>
        </a:defRPr>
      </a:lvl2pPr>
      <a:lvl3pPr algn="l" rtl="0" eaLnBrk="0" fontAlgn="base" hangingPunct="0">
        <a:spcBef>
          <a:spcPct val="0"/>
        </a:spcBef>
        <a:spcAft>
          <a:spcPct val="0"/>
        </a:spcAft>
        <a:defRPr sz="4400" b="1">
          <a:solidFill>
            <a:schemeClr val="tx2"/>
          </a:solidFill>
          <a:latin typeface="Times New Roman" pitchFamily="18" charset="0"/>
        </a:defRPr>
      </a:lvl3pPr>
      <a:lvl4pPr algn="l" rtl="0" eaLnBrk="0" fontAlgn="base" hangingPunct="0">
        <a:spcBef>
          <a:spcPct val="0"/>
        </a:spcBef>
        <a:spcAft>
          <a:spcPct val="0"/>
        </a:spcAft>
        <a:defRPr sz="4400" b="1">
          <a:solidFill>
            <a:schemeClr val="tx2"/>
          </a:solidFill>
          <a:latin typeface="Times New Roman" pitchFamily="18" charset="0"/>
        </a:defRPr>
      </a:lvl4pPr>
      <a:lvl5pPr algn="l" rtl="0" eaLnBrk="0" fontAlgn="base" hangingPunct="0">
        <a:spcBef>
          <a:spcPct val="0"/>
        </a:spcBef>
        <a:spcAft>
          <a:spcPct val="0"/>
        </a:spcAft>
        <a:defRPr sz="4400" b="1">
          <a:solidFill>
            <a:schemeClr val="tx2"/>
          </a:solidFill>
          <a:latin typeface="Times New Roman" pitchFamily="18" charset="0"/>
        </a:defRPr>
      </a:lvl5pPr>
      <a:lvl6pPr marL="457200" algn="l" rtl="0" fontAlgn="base">
        <a:spcBef>
          <a:spcPct val="0"/>
        </a:spcBef>
        <a:spcAft>
          <a:spcPct val="0"/>
        </a:spcAft>
        <a:defRPr sz="4400" b="1">
          <a:solidFill>
            <a:schemeClr val="tx2"/>
          </a:solidFill>
          <a:latin typeface="Times New Roman" pitchFamily="18" charset="0"/>
        </a:defRPr>
      </a:lvl6pPr>
      <a:lvl7pPr marL="914400" algn="l" rtl="0" fontAlgn="base">
        <a:spcBef>
          <a:spcPct val="0"/>
        </a:spcBef>
        <a:spcAft>
          <a:spcPct val="0"/>
        </a:spcAft>
        <a:defRPr sz="4400" b="1">
          <a:solidFill>
            <a:schemeClr val="tx2"/>
          </a:solidFill>
          <a:latin typeface="Times New Roman" pitchFamily="18" charset="0"/>
        </a:defRPr>
      </a:lvl7pPr>
      <a:lvl8pPr marL="1371600" algn="l" rtl="0" fontAlgn="base">
        <a:spcBef>
          <a:spcPct val="0"/>
        </a:spcBef>
        <a:spcAft>
          <a:spcPct val="0"/>
        </a:spcAft>
        <a:defRPr sz="4400" b="1">
          <a:solidFill>
            <a:schemeClr val="tx2"/>
          </a:solidFill>
          <a:latin typeface="Times New Roman" pitchFamily="18" charset="0"/>
        </a:defRPr>
      </a:lvl8pPr>
      <a:lvl9pPr marL="1828800" algn="l" rtl="0" fontAlgn="base">
        <a:spcBef>
          <a:spcPct val="0"/>
        </a:spcBef>
        <a:spcAft>
          <a:spcPct val="0"/>
        </a:spcAft>
        <a:defRPr sz="44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6"/>
          <p:cNvSpPr>
            <a:spLocks noChangeArrowheads="1"/>
          </p:cNvSpPr>
          <p:nvPr/>
        </p:nvSpPr>
        <p:spPr bwMode="auto">
          <a:xfrm>
            <a:off x="827088" y="2798763"/>
            <a:ext cx="7993062" cy="990600"/>
          </a:xfrm>
          <a:prstGeom prst="rect">
            <a:avLst/>
          </a:prstGeom>
          <a:noFill/>
          <a:ln w="9525">
            <a:noFill/>
            <a:miter lim="800000"/>
            <a:headEnd/>
            <a:tailEnd/>
          </a:ln>
        </p:spPr>
        <p:txBody>
          <a:bodyPr anchor="ctr"/>
          <a:lstStyle/>
          <a:p>
            <a:pPr algn="l"/>
            <a:endParaRPr lang="zh-CN" altLang="en-US" sz="3700" b="1">
              <a:solidFill>
                <a:schemeClr val="tx2"/>
              </a:solidFill>
            </a:endParaRPr>
          </a:p>
        </p:txBody>
      </p:sp>
      <p:sp>
        <p:nvSpPr>
          <p:cNvPr id="3075" name="Rectangle 10"/>
          <p:cNvSpPr>
            <a:spLocks noGrp="1" noChangeArrowheads="1"/>
          </p:cNvSpPr>
          <p:nvPr>
            <p:ph type="title"/>
          </p:nvPr>
        </p:nvSpPr>
        <p:spPr>
          <a:xfrm>
            <a:off x="4283968" y="5876925"/>
            <a:ext cx="4825107" cy="865188"/>
          </a:xfrm>
          <a:noFill/>
        </p:spPr>
        <p:txBody>
          <a:bodyPr/>
          <a:lstStyle/>
          <a:p>
            <a:pPr eaLnBrk="1" hangingPunct="1"/>
            <a:r>
              <a:rPr lang="en-US" altLang="zh-CN" sz="2400" dirty="0" smtClean="0">
                <a:latin typeface="Philippe" pitchFamily="2" charset="0"/>
                <a:ea typeface="宋体" pitchFamily="2" charset="-122"/>
              </a:rPr>
              <a:t>   Service Linking the World</a:t>
            </a:r>
          </a:p>
        </p:txBody>
      </p:sp>
      <p:sp>
        <p:nvSpPr>
          <p:cNvPr id="3076" name="Rectangle 14"/>
          <p:cNvSpPr>
            <a:spLocks noChangeArrowheads="1"/>
          </p:cNvSpPr>
          <p:nvPr/>
        </p:nvSpPr>
        <p:spPr bwMode="auto">
          <a:xfrm>
            <a:off x="1908175" y="2276475"/>
            <a:ext cx="7235825" cy="1135063"/>
          </a:xfrm>
          <a:prstGeom prst="rect">
            <a:avLst/>
          </a:prstGeom>
          <a:noFill/>
          <a:ln w="9525">
            <a:noFill/>
            <a:miter lim="800000"/>
            <a:headEnd/>
            <a:tailEnd/>
          </a:ln>
        </p:spPr>
        <p:txBody>
          <a:bodyPr anchor="ctr"/>
          <a:lstStyle/>
          <a:p>
            <a:pPr algn="l"/>
            <a:r>
              <a:rPr lang="en-US" altLang="zh-CN" sz="4800" b="1" dirty="0">
                <a:solidFill>
                  <a:schemeClr val="bg1"/>
                </a:solidFill>
                <a:ea typeface="隶书" pitchFamily="49" charset="-122"/>
              </a:rPr>
              <a:t>        </a:t>
            </a:r>
            <a:r>
              <a:rPr lang="zh-CN" altLang="en-US" sz="4800" b="1" dirty="0" smtClean="0">
                <a:solidFill>
                  <a:schemeClr val="bg1"/>
                </a:solidFill>
                <a:ea typeface="隶书" pitchFamily="49" charset="-122"/>
              </a:rPr>
              <a:t>员工持股计划说明会</a:t>
            </a:r>
            <a:endParaRPr lang="zh-CN" altLang="en-US" sz="4800" dirty="0">
              <a:solidFill>
                <a:schemeClr val="bg1"/>
              </a:solidFill>
              <a:ea typeface="华文新魏" pitchFamily="2" charset="-122"/>
            </a:endParaRPr>
          </a:p>
        </p:txBody>
      </p:sp>
      <p:sp>
        <p:nvSpPr>
          <p:cNvPr id="3077" name="Rectangle 15"/>
          <p:cNvSpPr>
            <a:spLocks noChangeArrowheads="1"/>
          </p:cNvSpPr>
          <p:nvPr/>
        </p:nvSpPr>
        <p:spPr bwMode="auto">
          <a:xfrm>
            <a:off x="3059113" y="4005263"/>
            <a:ext cx="6084887" cy="838200"/>
          </a:xfrm>
          <a:prstGeom prst="rect">
            <a:avLst/>
          </a:prstGeom>
          <a:noFill/>
          <a:ln w="9525">
            <a:noFill/>
            <a:miter lim="800000"/>
            <a:headEnd/>
            <a:tailEnd/>
          </a:ln>
        </p:spPr>
        <p:txBody>
          <a:bodyPr/>
          <a:lstStyle/>
          <a:p>
            <a:pPr marL="342900" indent="-342900" algn="l">
              <a:spcBef>
                <a:spcPct val="20000"/>
              </a:spcBef>
            </a:pPr>
            <a:r>
              <a:rPr lang="zh-CN" altLang="en-US" sz="2800" b="1" dirty="0">
                <a:latin typeface="汉仪中等线简" pitchFamily="49" charset="-122"/>
                <a:ea typeface="汉仪中等线简" pitchFamily="49" charset="-122"/>
              </a:rPr>
              <a:t>深圳市飞马国际供应链股份有限公司</a:t>
            </a:r>
          </a:p>
          <a:p>
            <a:pPr marL="342900" indent="-342900" algn="l">
              <a:spcBef>
                <a:spcPct val="20000"/>
              </a:spcBef>
            </a:pPr>
            <a:r>
              <a:rPr lang="zh-CN" altLang="en-US" sz="2800" b="1" dirty="0">
                <a:latin typeface="汉仪中等线简" pitchFamily="49" charset="-122"/>
                <a:ea typeface="汉仪中等线简" pitchFamily="49" charset="-122"/>
              </a:rPr>
              <a:t>                  </a:t>
            </a:r>
            <a:r>
              <a:rPr lang="en-US" altLang="zh-CN" sz="2800" b="1" dirty="0" smtClean="0">
                <a:latin typeface="汉仪中等线简" pitchFamily="49" charset="-122"/>
                <a:ea typeface="汉仪中等线简" pitchFamily="49" charset="-122"/>
              </a:rPr>
              <a:t>2015</a:t>
            </a:r>
            <a:r>
              <a:rPr lang="zh-CN" altLang="en-US" sz="2800" b="1" dirty="0" smtClean="0">
                <a:latin typeface="汉仪中等线简" pitchFamily="49" charset="-122"/>
                <a:ea typeface="汉仪中等线简" pitchFamily="49" charset="-122"/>
              </a:rPr>
              <a:t>年</a:t>
            </a:r>
            <a:r>
              <a:rPr lang="en-US" altLang="zh-CN" sz="2800" b="1" dirty="0" smtClean="0">
                <a:latin typeface="汉仪中等线简" pitchFamily="49" charset="-122"/>
                <a:ea typeface="汉仪中等线简" pitchFamily="49" charset="-122"/>
              </a:rPr>
              <a:t>6</a:t>
            </a:r>
            <a:r>
              <a:rPr lang="zh-CN" altLang="en-US" sz="2800" b="1" dirty="0" smtClean="0">
                <a:latin typeface="汉仪中等线简" pitchFamily="49" charset="-122"/>
                <a:ea typeface="汉仪中等线简" pitchFamily="49" charset="-122"/>
              </a:rPr>
              <a:t>月</a:t>
            </a:r>
            <a:r>
              <a:rPr lang="en-US" altLang="zh-CN" sz="2800" b="1" dirty="0" smtClean="0">
                <a:latin typeface="汉仪中等线简" pitchFamily="49" charset="-122"/>
                <a:ea typeface="汉仪中等线简" pitchFamily="49" charset="-122"/>
              </a:rPr>
              <a:t>2</a:t>
            </a:r>
            <a:r>
              <a:rPr lang="zh-CN" altLang="en-US" sz="2800" b="1" dirty="0" smtClean="0">
                <a:latin typeface="汉仪中等线简" pitchFamily="49" charset="-122"/>
                <a:ea typeface="汉仪中等线简" pitchFamily="49" charset="-122"/>
              </a:rPr>
              <a:t>日</a:t>
            </a:r>
            <a:endParaRPr lang="zh-CN" altLang="en-US" sz="3200" b="1" dirty="0">
              <a:latin typeface="Arial" charset="0"/>
              <a:ea typeface="黑体"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灯片编号占位符 4"/>
          <p:cNvSpPr>
            <a:spLocks noGrp="1"/>
          </p:cNvSpPr>
          <p:nvPr>
            <p:ph type="sldNum" sz="quarter" idx="11"/>
          </p:nvPr>
        </p:nvSpPr>
        <p:spPr>
          <a:noFill/>
        </p:spPr>
        <p:txBody>
          <a:bodyPr/>
          <a:lstStyle/>
          <a:p>
            <a:fld id="{21465568-9DA0-4C91-A7D8-D83577D1F0B7}" type="slidenum">
              <a:rPr lang="zh-CN" altLang="en-US" smtClean="0"/>
              <a:pPr/>
              <a:t>2</a:t>
            </a:fld>
            <a:endParaRPr lang="en-US" altLang="zh-CN" smtClean="0"/>
          </a:p>
        </p:txBody>
      </p:sp>
      <p:sp>
        <p:nvSpPr>
          <p:cNvPr id="9219" name="Rectangle 2"/>
          <p:cNvSpPr>
            <a:spLocks noGrp="1" noChangeArrowheads="1"/>
          </p:cNvSpPr>
          <p:nvPr>
            <p:ph type="title"/>
          </p:nvPr>
        </p:nvSpPr>
        <p:spPr>
          <a:xfrm>
            <a:off x="574675" y="1071563"/>
            <a:ext cx="8569325" cy="514350"/>
          </a:xfrm>
          <a:noFill/>
        </p:spPr>
        <p:txBody>
          <a:bodyPr/>
          <a:lstStyle/>
          <a:p>
            <a:pPr eaLnBrk="1" hangingPunct="1"/>
            <a:r>
              <a:rPr lang="zh-CN" altLang="en-US" sz="3600" dirty="0" smtClean="0">
                <a:solidFill>
                  <a:srgbClr val="FF0000"/>
                </a:solidFill>
                <a:ea typeface="华文新魏" pitchFamily="2" charset="-122"/>
              </a:rPr>
              <a:t>目的</a:t>
            </a:r>
            <a:endParaRPr lang="zh-CN" altLang="en-US" sz="3600" dirty="0" smtClean="0">
              <a:solidFill>
                <a:srgbClr val="FF0000"/>
              </a:solidFill>
              <a:ea typeface="华文新魏" pitchFamily="2" charset="-122"/>
            </a:endParaRPr>
          </a:p>
        </p:txBody>
      </p:sp>
      <p:sp>
        <p:nvSpPr>
          <p:cNvPr id="9220" name="Rectangle 3"/>
          <p:cNvSpPr>
            <a:spLocks noGrp="1" noChangeArrowheads="1"/>
          </p:cNvSpPr>
          <p:nvPr>
            <p:ph type="body" idx="1"/>
          </p:nvPr>
        </p:nvSpPr>
        <p:spPr>
          <a:xfrm>
            <a:off x="179388" y="1817687"/>
            <a:ext cx="8964612" cy="5040313"/>
          </a:xfrm>
          <a:noFill/>
        </p:spPr>
        <p:txBody>
          <a:bodyPr/>
          <a:lstStyle/>
          <a:p>
            <a:endParaRPr lang="en-US" altLang="zh-CN" sz="1800" dirty="0" smtClean="0">
              <a:ea typeface="宋体" pitchFamily="2" charset="-122"/>
            </a:endParaRPr>
          </a:p>
          <a:p>
            <a:r>
              <a:rPr lang="zh-CN" altLang="en-US" dirty="0" smtClean="0">
                <a:latin typeface="黑体" pitchFamily="49" charset="-122"/>
                <a:ea typeface="黑体" pitchFamily="49" charset="-122"/>
              </a:rPr>
              <a:t>建立和完善劳动者与所有者的利益共享机制</a:t>
            </a:r>
            <a:endParaRPr lang="en-US" altLang="zh-CN" dirty="0" smtClean="0">
              <a:latin typeface="黑体" pitchFamily="49" charset="-122"/>
              <a:ea typeface="黑体" pitchFamily="49" charset="-122"/>
            </a:endParaRPr>
          </a:p>
          <a:p>
            <a:endParaRPr lang="en-US" altLang="zh-CN" dirty="0" smtClean="0">
              <a:latin typeface="黑体" pitchFamily="49" charset="-122"/>
              <a:ea typeface="黑体" pitchFamily="49" charset="-122"/>
            </a:endParaRPr>
          </a:p>
          <a:p>
            <a:r>
              <a:rPr lang="zh-CN" altLang="en-US" dirty="0" smtClean="0">
                <a:latin typeface="黑体" pitchFamily="49" charset="-122"/>
                <a:ea typeface="黑体" pitchFamily="49" charset="-122"/>
              </a:rPr>
              <a:t>改善</a:t>
            </a:r>
            <a:r>
              <a:rPr lang="zh-CN" altLang="en-US" dirty="0" smtClean="0">
                <a:latin typeface="黑体" pitchFamily="49" charset="-122"/>
                <a:ea typeface="黑体" pitchFamily="49" charset="-122"/>
              </a:rPr>
              <a:t>公司治理水平</a:t>
            </a:r>
            <a:endParaRPr lang="en-US" altLang="zh-CN" dirty="0" smtClean="0">
              <a:latin typeface="黑体" pitchFamily="49" charset="-122"/>
              <a:ea typeface="黑体" pitchFamily="49" charset="-122"/>
            </a:endParaRPr>
          </a:p>
          <a:p>
            <a:endParaRPr lang="en-US" altLang="zh-CN" dirty="0" smtClean="0">
              <a:latin typeface="黑体" pitchFamily="49" charset="-122"/>
              <a:ea typeface="黑体" pitchFamily="49" charset="-122"/>
            </a:endParaRPr>
          </a:p>
          <a:p>
            <a:r>
              <a:rPr lang="zh-CN" altLang="en-US" dirty="0" smtClean="0">
                <a:latin typeface="黑体" pitchFamily="49" charset="-122"/>
                <a:ea typeface="黑体" pitchFamily="49" charset="-122"/>
              </a:rPr>
              <a:t>提高</a:t>
            </a:r>
            <a:r>
              <a:rPr lang="zh-CN" altLang="en-US" dirty="0" smtClean="0">
                <a:latin typeface="黑体" pitchFamily="49" charset="-122"/>
                <a:ea typeface="黑体" pitchFamily="49" charset="-122"/>
              </a:rPr>
              <a:t>职工的凝聚力和公司竞争力</a:t>
            </a:r>
            <a:endParaRPr lang="en-US" altLang="zh-CN" dirty="0" smtClean="0">
              <a:latin typeface="黑体" pitchFamily="49" charset="-122"/>
              <a:ea typeface="黑体" pitchFamily="49" charset="-122"/>
            </a:endParaRPr>
          </a:p>
          <a:p>
            <a:endParaRPr lang="en-US" altLang="zh-CN" dirty="0" smtClean="0">
              <a:latin typeface="黑体" pitchFamily="49" charset="-122"/>
              <a:ea typeface="黑体" pitchFamily="49" charset="-122"/>
            </a:endParaRPr>
          </a:p>
          <a:p>
            <a:r>
              <a:rPr lang="zh-CN" altLang="en-US" dirty="0" smtClean="0">
                <a:latin typeface="黑体" pitchFamily="49" charset="-122"/>
                <a:ea typeface="黑体" pitchFamily="49" charset="-122"/>
              </a:rPr>
              <a:t>促进</a:t>
            </a:r>
            <a:r>
              <a:rPr lang="zh-CN" altLang="en-US" dirty="0" smtClean="0">
                <a:latin typeface="黑体" pitchFamily="49" charset="-122"/>
                <a:ea typeface="黑体" pitchFamily="49" charset="-122"/>
              </a:rPr>
              <a:t>公司长期、持续、健康发展</a:t>
            </a:r>
          </a:p>
          <a:p>
            <a:pPr eaLnBrk="1" hangingPunct="1">
              <a:buFontTx/>
              <a:buNone/>
            </a:pPr>
            <a:endParaRPr lang="zh-CN" altLang="en-US" b="1" dirty="0" smtClean="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灯片编号占位符 4"/>
          <p:cNvSpPr>
            <a:spLocks noGrp="1"/>
          </p:cNvSpPr>
          <p:nvPr>
            <p:ph type="sldNum" sz="quarter" idx="11"/>
          </p:nvPr>
        </p:nvSpPr>
        <p:spPr>
          <a:noFill/>
        </p:spPr>
        <p:txBody>
          <a:bodyPr/>
          <a:lstStyle/>
          <a:p>
            <a:fld id="{B60F7812-EB2F-4AA6-804E-3D9F44A196CE}" type="slidenum">
              <a:rPr lang="zh-CN" altLang="en-US" smtClean="0"/>
              <a:pPr/>
              <a:t>3</a:t>
            </a:fld>
            <a:endParaRPr lang="en-US" altLang="zh-CN" smtClean="0"/>
          </a:p>
        </p:txBody>
      </p:sp>
      <p:sp>
        <p:nvSpPr>
          <p:cNvPr id="10243" name="Rectangle 2"/>
          <p:cNvSpPr>
            <a:spLocks noGrp="1" noChangeArrowheads="1"/>
          </p:cNvSpPr>
          <p:nvPr>
            <p:ph type="title"/>
          </p:nvPr>
        </p:nvSpPr>
        <p:spPr>
          <a:xfrm>
            <a:off x="468313" y="908050"/>
            <a:ext cx="7993062" cy="514350"/>
          </a:xfrm>
          <a:noFill/>
        </p:spPr>
        <p:txBody>
          <a:bodyPr/>
          <a:lstStyle/>
          <a:p>
            <a:pPr eaLnBrk="1" hangingPunct="1"/>
            <a:r>
              <a:rPr lang="zh-CN" altLang="en-US" sz="3600" dirty="0" smtClean="0">
                <a:solidFill>
                  <a:srgbClr val="FF0000"/>
                </a:solidFill>
                <a:ea typeface="华文新魏" pitchFamily="2" charset="-122"/>
              </a:rPr>
              <a:t>基本原则</a:t>
            </a:r>
            <a:endParaRPr lang="zh-CN" altLang="en-US" sz="3600" dirty="0" smtClean="0">
              <a:solidFill>
                <a:srgbClr val="FF0000"/>
              </a:solidFill>
              <a:ea typeface="华文新魏" pitchFamily="2" charset="-122"/>
            </a:endParaRPr>
          </a:p>
        </p:txBody>
      </p:sp>
      <p:sp>
        <p:nvSpPr>
          <p:cNvPr id="10244" name="Rectangle 3"/>
          <p:cNvSpPr>
            <a:spLocks noGrp="1" noChangeArrowheads="1"/>
          </p:cNvSpPr>
          <p:nvPr>
            <p:ph type="body" idx="1"/>
          </p:nvPr>
        </p:nvSpPr>
        <p:spPr>
          <a:xfrm>
            <a:off x="142844" y="1628800"/>
            <a:ext cx="8569325" cy="4872035"/>
          </a:xfrm>
          <a:noFill/>
        </p:spPr>
        <p:txBody>
          <a:bodyPr/>
          <a:lstStyle/>
          <a:p>
            <a:pPr eaLnBrk="1" hangingPunct="1"/>
            <a:endParaRPr lang="en-US" altLang="zh-CN" sz="1800" dirty="0" smtClean="0">
              <a:ea typeface="宋体" pitchFamily="2" charset="-122"/>
            </a:endParaRPr>
          </a:p>
          <a:p>
            <a:r>
              <a:rPr lang="zh-CN" altLang="en-US" sz="2000" b="1" dirty="0" smtClean="0">
                <a:latin typeface="楷体" pitchFamily="49" charset="-122"/>
                <a:ea typeface="楷体" pitchFamily="49" charset="-122"/>
              </a:rPr>
              <a:t>依法合规原则</a:t>
            </a:r>
          </a:p>
          <a:p>
            <a:pPr lvl="1">
              <a:spcAft>
                <a:spcPts val="600"/>
              </a:spcAft>
            </a:pPr>
            <a:r>
              <a:rPr lang="zh-CN" altLang="en-US" sz="2000" dirty="0" smtClean="0">
                <a:latin typeface="楷体" pitchFamily="49" charset="-122"/>
                <a:ea typeface="楷体" pitchFamily="49" charset="-122"/>
              </a:rPr>
              <a:t>公司实施员工持股计划，严格按照法律、行政法规的规定履行程序，真实、准确、 完整、 及时地实施信息披露。任何人不得利用员工持股计划进行内幕交易、操纵证券市场等证券欺诈行为</a:t>
            </a:r>
            <a:r>
              <a:rPr lang="zh-CN" altLang="en-US" sz="2000" dirty="0" smtClean="0">
                <a:latin typeface="楷体" pitchFamily="49" charset="-122"/>
                <a:ea typeface="楷体" pitchFamily="49" charset="-122"/>
              </a:rPr>
              <a:t>。</a:t>
            </a:r>
            <a:endParaRPr lang="en-US" altLang="zh-CN" sz="2000" dirty="0" smtClean="0">
              <a:latin typeface="楷体" pitchFamily="49" charset="-122"/>
              <a:ea typeface="楷体" pitchFamily="49" charset="-122"/>
            </a:endParaRPr>
          </a:p>
          <a:p>
            <a:pPr lvl="1">
              <a:spcAft>
                <a:spcPts val="600"/>
              </a:spcAft>
            </a:pPr>
            <a:endParaRPr lang="zh-CN" altLang="en-US" sz="2000" dirty="0" smtClean="0">
              <a:latin typeface="楷体" pitchFamily="49" charset="-122"/>
              <a:ea typeface="楷体" pitchFamily="49" charset="-122"/>
            </a:endParaRPr>
          </a:p>
          <a:p>
            <a:r>
              <a:rPr lang="zh-CN" altLang="en-US" sz="2000" b="1" dirty="0" smtClean="0">
                <a:latin typeface="楷体" pitchFamily="49" charset="-122"/>
                <a:ea typeface="楷体" pitchFamily="49" charset="-122"/>
              </a:rPr>
              <a:t>自愿参与原则</a:t>
            </a:r>
          </a:p>
          <a:p>
            <a:pPr lvl="1">
              <a:spcAft>
                <a:spcPts val="600"/>
              </a:spcAft>
            </a:pPr>
            <a:r>
              <a:rPr lang="zh-CN" altLang="en-US" sz="2000" dirty="0" smtClean="0">
                <a:latin typeface="楷体" pitchFamily="49" charset="-122"/>
                <a:ea typeface="楷体" pitchFamily="49" charset="-122"/>
              </a:rPr>
              <a:t>公司实施员工持股计划遵循公司自主决定，员工自愿参加，公司不以摊派、强行分配等方式强制员工参加员工持股计划</a:t>
            </a:r>
            <a:r>
              <a:rPr lang="zh-CN" altLang="en-US" sz="2000" dirty="0" smtClean="0">
                <a:latin typeface="楷体" pitchFamily="49" charset="-122"/>
                <a:ea typeface="楷体" pitchFamily="49" charset="-122"/>
              </a:rPr>
              <a:t>。</a:t>
            </a:r>
            <a:endParaRPr lang="en-US" altLang="zh-CN" sz="2000" dirty="0" smtClean="0">
              <a:latin typeface="楷体" pitchFamily="49" charset="-122"/>
              <a:ea typeface="楷体" pitchFamily="49" charset="-122"/>
            </a:endParaRPr>
          </a:p>
          <a:p>
            <a:pPr lvl="1">
              <a:spcAft>
                <a:spcPts val="600"/>
              </a:spcAft>
            </a:pPr>
            <a:endParaRPr lang="zh-CN" altLang="en-US" sz="2000" dirty="0" smtClean="0">
              <a:latin typeface="楷体" pitchFamily="49" charset="-122"/>
              <a:ea typeface="楷体" pitchFamily="49" charset="-122"/>
            </a:endParaRPr>
          </a:p>
          <a:p>
            <a:r>
              <a:rPr lang="zh-CN" altLang="en-US" sz="2000" b="1" dirty="0" smtClean="0">
                <a:latin typeface="楷体" pitchFamily="49" charset="-122"/>
                <a:ea typeface="楷体" pitchFamily="49" charset="-122"/>
              </a:rPr>
              <a:t>风险自担原则</a:t>
            </a:r>
          </a:p>
          <a:p>
            <a:pPr lvl="1"/>
            <a:r>
              <a:rPr lang="zh-CN" altLang="en-US" sz="2000" dirty="0" smtClean="0">
                <a:latin typeface="楷体" pitchFamily="49" charset="-122"/>
                <a:ea typeface="楷体" pitchFamily="49" charset="-122"/>
              </a:rPr>
              <a:t>员工持股计划参与人盈亏自负，风险自担，与其他投资者权益平等。</a:t>
            </a:r>
          </a:p>
          <a:p>
            <a:pPr eaLnBrk="1" hangingPunct="1"/>
            <a:endParaRPr lang="zh-CN" altLang="en-US" sz="2000" b="1" dirty="0" smtClean="0">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灯片编号占位符 4"/>
          <p:cNvSpPr>
            <a:spLocks noGrp="1"/>
          </p:cNvSpPr>
          <p:nvPr>
            <p:ph type="sldNum" sz="quarter" idx="11"/>
          </p:nvPr>
        </p:nvSpPr>
        <p:spPr>
          <a:noFill/>
        </p:spPr>
        <p:txBody>
          <a:bodyPr/>
          <a:lstStyle/>
          <a:p>
            <a:fld id="{7763C2B1-0734-401C-BF2E-037EA331481D}" type="slidenum">
              <a:rPr lang="zh-CN" altLang="en-US" smtClean="0"/>
              <a:pPr/>
              <a:t>4</a:t>
            </a:fld>
            <a:endParaRPr lang="en-US" altLang="zh-CN" smtClean="0"/>
          </a:p>
        </p:txBody>
      </p:sp>
      <p:sp>
        <p:nvSpPr>
          <p:cNvPr id="11267" name="Rectangle 2"/>
          <p:cNvSpPr>
            <a:spLocks noGrp="1" noChangeArrowheads="1"/>
          </p:cNvSpPr>
          <p:nvPr>
            <p:ph type="title"/>
          </p:nvPr>
        </p:nvSpPr>
        <p:spPr>
          <a:xfrm>
            <a:off x="428625" y="1000125"/>
            <a:ext cx="7993063" cy="514350"/>
          </a:xfrm>
          <a:noFill/>
        </p:spPr>
        <p:txBody>
          <a:bodyPr/>
          <a:lstStyle/>
          <a:p>
            <a:pPr eaLnBrk="1" hangingPunct="1"/>
            <a:r>
              <a:rPr lang="zh-CN" altLang="en-US" sz="3600" dirty="0" smtClean="0">
                <a:solidFill>
                  <a:srgbClr val="FF0000"/>
                </a:solidFill>
                <a:ea typeface="华文新魏" pitchFamily="2" charset="-122"/>
              </a:rPr>
              <a:t>参与对象</a:t>
            </a:r>
            <a:endParaRPr lang="zh-CN" altLang="en-US" sz="3600" dirty="0" smtClean="0">
              <a:solidFill>
                <a:srgbClr val="FF0000"/>
              </a:solidFill>
              <a:ea typeface="华文新魏" pitchFamily="2" charset="-122"/>
            </a:endParaRPr>
          </a:p>
        </p:txBody>
      </p:sp>
      <p:sp>
        <p:nvSpPr>
          <p:cNvPr id="11268" name="Rectangle 3"/>
          <p:cNvSpPr>
            <a:spLocks noGrp="1" noChangeArrowheads="1"/>
          </p:cNvSpPr>
          <p:nvPr>
            <p:ph type="body" idx="1"/>
          </p:nvPr>
        </p:nvSpPr>
        <p:spPr>
          <a:xfrm>
            <a:off x="214313" y="1928813"/>
            <a:ext cx="8713787" cy="5327650"/>
          </a:xfrm>
          <a:noFill/>
        </p:spPr>
        <p:txBody>
          <a:bodyPr/>
          <a:lstStyle/>
          <a:p>
            <a:r>
              <a:rPr lang="zh-CN" altLang="en-US" dirty="0" smtClean="0">
                <a:latin typeface="黑体" pitchFamily="49" charset="-122"/>
                <a:ea typeface="黑体" pitchFamily="49" charset="-122"/>
              </a:rPr>
              <a:t>公司及下属子公司董事（不含独立董事） 、监事、高级管理人员</a:t>
            </a:r>
            <a:r>
              <a:rPr lang="zh-CN" altLang="en-US" dirty="0" smtClean="0">
                <a:latin typeface="黑体" pitchFamily="49" charset="-122"/>
                <a:ea typeface="黑体" pitchFamily="49" charset="-122"/>
              </a:rPr>
              <a:t>；</a:t>
            </a:r>
            <a:endParaRPr lang="en-US" altLang="zh-CN" dirty="0" smtClean="0">
              <a:latin typeface="黑体" pitchFamily="49" charset="-122"/>
              <a:ea typeface="黑体" pitchFamily="49" charset="-122"/>
            </a:endParaRPr>
          </a:p>
          <a:p>
            <a:endParaRPr lang="zh-CN" altLang="en-US" dirty="0" smtClean="0">
              <a:latin typeface="黑体" pitchFamily="49" charset="-122"/>
              <a:ea typeface="黑体" pitchFamily="49" charset="-122"/>
            </a:endParaRPr>
          </a:p>
          <a:p>
            <a:r>
              <a:rPr lang="zh-CN" altLang="en-US" dirty="0" smtClean="0">
                <a:latin typeface="黑体" pitchFamily="49" charset="-122"/>
                <a:ea typeface="黑体" pitchFamily="49" charset="-122"/>
              </a:rPr>
              <a:t>公司管理技术骨干人员</a:t>
            </a:r>
            <a:r>
              <a:rPr lang="zh-CN" altLang="en-US" dirty="0" smtClean="0">
                <a:latin typeface="黑体" pitchFamily="49" charset="-122"/>
                <a:ea typeface="黑体" pitchFamily="49" charset="-122"/>
              </a:rPr>
              <a:t>；</a:t>
            </a:r>
            <a:endParaRPr lang="en-US" altLang="zh-CN" dirty="0" smtClean="0">
              <a:latin typeface="黑体" pitchFamily="49" charset="-122"/>
              <a:ea typeface="黑体" pitchFamily="49" charset="-122"/>
            </a:endParaRPr>
          </a:p>
          <a:p>
            <a:endParaRPr lang="zh-CN" altLang="en-US" dirty="0" smtClean="0">
              <a:latin typeface="黑体" pitchFamily="49" charset="-122"/>
              <a:ea typeface="黑体" pitchFamily="49" charset="-122"/>
            </a:endParaRPr>
          </a:p>
          <a:p>
            <a:r>
              <a:rPr lang="zh-CN" altLang="en-US" dirty="0" smtClean="0">
                <a:latin typeface="黑体" pitchFamily="49" charset="-122"/>
                <a:ea typeface="黑体" pitchFamily="49" charset="-122"/>
              </a:rPr>
              <a:t>其他对公司发展有较高贡献的人员</a:t>
            </a:r>
          </a:p>
          <a:p>
            <a:pPr eaLnBrk="1" hangingPunct="1"/>
            <a:endParaRPr lang="zh-CN" altLang="en-US" sz="2400" b="1" dirty="0" smtClean="0">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灯片编号占位符 4"/>
          <p:cNvSpPr>
            <a:spLocks noGrp="1"/>
          </p:cNvSpPr>
          <p:nvPr>
            <p:ph type="sldNum" sz="quarter" idx="11"/>
          </p:nvPr>
        </p:nvSpPr>
        <p:spPr>
          <a:noFill/>
        </p:spPr>
        <p:txBody>
          <a:bodyPr/>
          <a:lstStyle/>
          <a:p>
            <a:fld id="{A1E4E4A0-15E0-425A-BB63-F829DCD23E9B}" type="slidenum">
              <a:rPr lang="zh-CN" altLang="en-US" smtClean="0"/>
              <a:pPr/>
              <a:t>5</a:t>
            </a:fld>
            <a:endParaRPr lang="en-US" altLang="zh-CN" smtClean="0"/>
          </a:p>
        </p:txBody>
      </p:sp>
      <p:sp>
        <p:nvSpPr>
          <p:cNvPr id="12291" name="Rectangle 2"/>
          <p:cNvSpPr>
            <a:spLocks noGrp="1" noChangeArrowheads="1"/>
          </p:cNvSpPr>
          <p:nvPr>
            <p:ph type="title"/>
          </p:nvPr>
        </p:nvSpPr>
        <p:spPr>
          <a:xfrm>
            <a:off x="428625" y="1000125"/>
            <a:ext cx="7993063" cy="514350"/>
          </a:xfrm>
          <a:noFill/>
        </p:spPr>
        <p:txBody>
          <a:bodyPr/>
          <a:lstStyle/>
          <a:p>
            <a:pPr eaLnBrk="1" hangingPunct="1"/>
            <a:r>
              <a:rPr lang="zh-CN" altLang="en-US" sz="3600" dirty="0" smtClean="0">
                <a:solidFill>
                  <a:srgbClr val="FF0000"/>
                </a:solidFill>
                <a:ea typeface="华文新魏" pitchFamily="2" charset="-122"/>
              </a:rPr>
              <a:t>要素</a:t>
            </a:r>
            <a:endParaRPr lang="zh-CN" altLang="en-US" sz="3600" dirty="0" smtClean="0">
              <a:solidFill>
                <a:srgbClr val="FF0000"/>
              </a:solidFill>
              <a:ea typeface="华文新魏" pitchFamily="2" charset="-122"/>
            </a:endParaRPr>
          </a:p>
        </p:txBody>
      </p:sp>
      <p:sp>
        <p:nvSpPr>
          <p:cNvPr id="12292" name="Rectangle 3"/>
          <p:cNvSpPr>
            <a:spLocks noGrp="1" noChangeArrowheads="1"/>
          </p:cNvSpPr>
          <p:nvPr>
            <p:ph type="body" idx="1"/>
          </p:nvPr>
        </p:nvSpPr>
        <p:spPr>
          <a:xfrm>
            <a:off x="0" y="1700808"/>
            <a:ext cx="9144000" cy="4249738"/>
          </a:xfrm>
          <a:noFill/>
        </p:spPr>
        <p:txBody>
          <a:bodyPr/>
          <a:lstStyle/>
          <a:p>
            <a:r>
              <a:rPr lang="zh-CN" altLang="en-US" sz="2800" dirty="0" smtClean="0">
                <a:latin typeface="黑体" pitchFamily="49" charset="-122"/>
                <a:ea typeface="黑体" pitchFamily="49" charset="-122"/>
              </a:rPr>
              <a:t>形式：设立资产管理计划，以二级市场购买等法律法规许可的方式</a:t>
            </a:r>
            <a:endParaRPr lang="en-US" altLang="zh-CN" sz="2800" dirty="0" smtClean="0">
              <a:latin typeface="黑体" pitchFamily="49" charset="-122"/>
              <a:ea typeface="黑体" pitchFamily="49" charset="-122"/>
            </a:endParaRPr>
          </a:p>
          <a:p>
            <a:r>
              <a:rPr lang="zh-CN" altLang="en-US" sz="2800" dirty="0" smtClean="0">
                <a:latin typeface="黑体" pitchFamily="49" charset="-122"/>
                <a:ea typeface="黑体" pitchFamily="49" charset="-122"/>
              </a:rPr>
              <a:t>期限：不超过</a:t>
            </a:r>
            <a:r>
              <a:rPr lang="en-US" altLang="zh-CN" sz="2800" dirty="0" smtClean="0">
                <a:latin typeface="黑体" pitchFamily="49" charset="-122"/>
                <a:ea typeface="黑体" pitchFamily="49" charset="-122"/>
              </a:rPr>
              <a:t>24</a:t>
            </a:r>
            <a:r>
              <a:rPr lang="zh-CN" altLang="en-US" sz="2800" dirty="0" smtClean="0">
                <a:latin typeface="黑体" pitchFamily="49" charset="-122"/>
                <a:ea typeface="黑体" pitchFamily="49" charset="-122"/>
              </a:rPr>
              <a:t>个月（其中锁定期</a:t>
            </a:r>
            <a:r>
              <a:rPr lang="en-US" altLang="zh-CN" sz="2800" dirty="0" smtClean="0">
                <a:latin typeface="黑体" pitchFamily="49" charset="-122"/>
                <a:ea typeface="黑体" pitchFamily="49" charset="-122"/>
              </a:rPr>
              <a:t>12</a:t>
            </a:r>
            <a:r>
              <a:rPr lang="zh-CN" altLang="en-US" sz="2800" dirty="0" smtClean="0">
                <a:latin typeface="黑体" pitchFamily="49" charset="-122"/>
                <a:ea typeface="黑体" pitchFamily="49" charset="-122"/>
              </a:rPr>
              <a:t>个月）</a:t>
            </a:r>
            <a:endParaRPr lang="en-US" altLang="zh-CN" sz="2800" dirty="0" smtClean="0">
              <a:latin typeface="黑体" pitchFamily="49" charset="-122"/>
              <a:ea typeface="黑体" pitchFamily="49" charset="-122"/>
            </a:endParaRPr>
          </a:p>
          <a:p>
            <a:r>
              <a:rPr lang="zh-CN" altLang="en-US" sz="2800" dirty="0" smtClean="0">
                <a:latin typeface="黑体" pitchFamily="49" charset="-122"/>
                <a:ea typeface="黑体" pitchFamily="49" charset="-122"/>
              </a:rPr>
              <a:t>持股计划</a:t>
            </a:r>
            <a:r>
              <a:rPr lang="zh-CN" altLang="en-US" sz="2800" dirty="0" smtClean="0">
                <a:latin typeface="黑体" pitchFamily="49" charset="-122"/>
                <a:ea typeface="黑体" pitchFamily="49" charset="-122"/>
              </a:rPr>
              <a:t>的自筹资金</a:t>
            </a:r>
            <a:r>
              <a:rPr lang="zh-CN" altLang="en-US" sz="2800" dirty="0" smtClean="0">
                <a:latin typeface="黑体" pitchFamily="49" charset="-122"/>
                <a:ea typeface="黑体" pitchFamily="49" charset="-122"/>
              </a:rPr>
              <a:t>总额：不超过</a:t>
            </a:r>
            <a:r>
              <a:rPr lang="en-US" altLang="zh-CN" sz="2800" dirty="0" smtClean="0">
                <a:latin typeface="黑体" pitchFamily="49" charset="-122"/>
                <a:ea typeface="黑体" pitchFamily="49" charset="-122"/>
              </a:rPr>
              <a:t>6000</a:t>
            </a:r>
            <a:r>
              <a:rPr lang="zh-CN" altLang="en-US" sz="2800" dirty="0" smtClean="0">
                <a:latin typeface="黑体" pitchFamily="49" charset="-122"/>
                <a:ea typeface="黑体" pitchFamily="49" charset="-122"/>
              </a:rPr>
              <a:t>万元</a:t>
            </a:r>
            <a:endParaRPr lang="en-US" altLang="zh-CN" sz="2800" dirty="0" smtClean="0">
              <a:latin typeface="黑体" pitchFamily="49" charset="-122"/>
              <a:ea typeface="黑体" pitchFamily="49" charset="-122"/>
            </a:endParaRPr>
          </a:p>
          <a:p>
            <a:r>
              <a:rPr lang="zh-CN" altLang="en-US" sz="2800" dirty="0" smtClean="0">
                <a:latin typeface="黑体" pitchFamily="49" charset="-122"/>
                <a:ea typeface="黑体" pitchFamily="49" charset="-122"/>
              </a:rPr>
              <a:t>资金来源：员工自筹资金</a:t>
            </a:r>
            <a:r>
              <a:rPr lang="en-US" altLang="zh-CN" sz="2800" dirty="0" smtClean="0">
                <a:latin typeface="黑体" pitchFamily="49" charset="-122"/>
                <a:ea typeface="黑体" pitchFamily="49" charset="-122"/>
              </a:rPr>
              <a:t>+</a:t>
            </a:r>
            <a:r>
              <a:rPr lang="zh-CN" altLang="en-US" sz="2800" dirty="0" smtClean="0">
                <a:latin typeface="黑体" pitchFamily="49" charset="-122"/>
                <a:ea typeface="黑体" pitchFamily="49" charset="-122"/>
              </a:rPr>
              <a:t>大股东无息借款（</a:t>
            </a:r>
            <a:r>
              <a:rPr lang="en-US" altLang="zh-CN" sz="2800" dirty="0" smtClean="0">
                <a:latin typeface="黑体" pitchFamily="49" charset="-122"/>
                <a:ea typeface="黑体" pitchFamily="49" charset="-122"/>
              </a:rPr>
              <a:t>1</a:t>
            </a:r>
            <a:r>
              <a:rPr lang="zh-CN" altLang="en-US" sz="2800" dirty="0" smtClean="0">
                <a:latin typeface="黑体" pitchFamily="49" charset="-122"/>
                <a:ea typeface="黑体" pitchFamily="49" charset="-122"/>
              </a:rPr>
              <a:t>：</a:t>
            </a:r>
            <a:r>
              <a:rPr lang="en-US" altLang="zh-CN" sz="2800" dirty="0" smtClean="0">
                <a:latin typeface="黑体" pitchFamily="49" charset="-122"/>
                <a:ea typeface="黑体" pitchFamily="49" charset="-122"/>
              </a:rPr>
              <a:t>1</a:t>
            </a:r>
            <a:r>
              <a:rPr lang="zh-CN" altLang="en-US" sz="2800" dirty="0" smtClean="0">
                <a:latin typeface="黑体" pitchFamily="49" charset="-122"/>
                <a:ea typeface="黑体" pitchFamily="49" charset="-122"/>
              </a:rPr>
              <a:t>）</a:t>
            </a:r>
            <a:endParaRPr lang="en-US" altLang="zh-CN" sz="2800" dirty="0" smtClean="0">
              <a:latin typeface="黑体" pitchFamily="49" charset="-122"/>
              <a:ea typeface="黑体" pitchFamily="49" charset="-122"/>
            </a:endParaRPr>
          </a:p>
          <a:p>
            <a:r>
              <a:rPr lang="zh-CN" altLang="en-US" sz="2800" dirty="0" smtClean="0">
                <a:latin typeface="黑体" pitchFamily="49" charset="-122"/>
                <a:ea typeface="黑体" pitchFamily="49" charset="-122"/>
              </a:rPr>
              <a:t>参与人数：不超过</a:t>
            </a:r>
            <a:r>
              <a:rPr lang="en-US" altLang="zh-CN" sz="2800" dirty="0" smtClean="0">
                <a:latin typeface="黑体" pitchFamily="49" charset="-122"/>
                <a:ea typeface="黑体" pitchFamily="49" charset="-122"/>
              </a:rPr>
              <a:t>150</a:t>
            </a:r>
            <a:r>
              <a:rPr lang="zh-CN" altLang="en-US" sz="2800" dirty="0" smtClean="0">
                <a:latin typeface="黑体" pitchFamily="49" charset="-122"/>
                <a:ea typeface="黑体" pitchFamily="49" charset="-122"/>
              </a:rPr>
              <a:t>人（其中董监高</a:t>
            </a:r>
            <a:r>
              <a:rPr lang="en-US" altLang="zh-CN" sz="2800" dirty="0" smtClean="0">
                <a:latin typeface="黑体" pitchFamily="49" charset="-122"/>
                <a:ea typeface="黑体" pitchFamily="49" charset="-122"/>
              </a:rPr>
              <a:t>12</a:t>
            </a:r>
            <a:r>
              <a:rPr lang="zh-CN" altLang="en-US" sz="2800" dirty="0" smtClean="0">
                <a:latin typeface="黑体" pitchFamily="49" charset="-122"/>
                <a:ea typeface="黑体" pitchFamily="49" charset="-122"/>
              </a:rPr>
              <a:t>人）</a:t>
            </a:r>
            <a:endParaRPr lang="en-US" altLang="zh-CN" sz="2800" dirty="0" smtClean="0">
              <a:latin typeface="黑体" pitchFamily="49" charset="-122"/>
              <a:ea typeface="黑体" pitchFamily="49" charset="-122"/>
            </a:endParaRPr>
          </a:p>
          <a:p>
            <a:r>
              <a:rPr lang="zh-CN" altLang="en-US" sz="2800" dirty="0" smtClean="0">
                <a:latin typeface="黑体" pitchFamily="49" charset="-122"/>
                <a:ea typeface="黑体" pitchFamily="49" charset="-122"/>
              </a:rPr>
              <a:t>杠杆比例：</a:t>
            </a:r>
            <a:r>
              <a:rPr lang="en-US" altLang="zh-CN" sz="2800" dirty="0" smtClean="0">
                <a:latin typeface="黑体" pitchFamily="49" charset="-122"/>
                <a:ea typeface="黑体" pitchFamily="49" charset="-122"/>
              </a:rPr>
              <a:t>2</a:t>
            </a:r>
            <a:r>
              <a:rPr lang="zh-CN" altLang="en-US" sz="2800" dirty="0" smtClean="0">
                <a:latin typeface="黑体" pitchFamily="49" charset="-122"/>
                <a:ea typeface="黑体" pitchFamily="49" charset="-122"/>
              </a:rPr>
              <a:t>（优先级资金）：</a:t>
            </a:r>
            <a:r>
              <a:rPr lang="en-US" altLang="zh-CN" sz="2800" dirty="0" smtClean="0">
                <a:latin typeface="黑体" pitchFamily="49" charset="-122"/>
                <a:ea typeface="黑体" pitchFamily="49" charset="-122"/>
              </a:rPr>
              <a:t>1</a:t>
            </a:r>
            <a:r>
              <a:rPr lang="zh-CN" altLang="en-US" sz="2800" dirty="0" smtClean="0">
                <a:latin typeface="黑体" pitchFamily="49" charset="-122"/>
                <a:ea typeface="黑体" pitchFamily="49" charset="-122"/>
              </a:rPr>
              <a:t>（员工持股计划资金）</a:t>
            </a:r>
            <a:endParaRPr lang="en-US" altLang="zh-CN" sz="2800" dirty="0" smtClean="0">
              <a:latin typeface="黑体" pitchFamily="49" charset="-122"/>
              <a:ea typeface="黑体" pitchFamily="49" charset="-122"/>
            </a:endParaRPr>
          </a:p>
          <a:p>
            <a:r>
              <a:rPr lang="zh-CN" altLang="en-US" sz="2800" dirty="0" smtClean="0">
                <a:latin typeface="黑体" pitchFamily="49" charset="-122"/>
                <a:ea typeface="黑体" pitchFamily="49" charset="-122"/>
              </a:rPr>
              <a:t>资管计划总额：不超过</a:t>
            </a:r>
            <a:r>
              <a:rPr lang="en-US" altLang="zh-CN" sz="2800" dirty="0" smtClean="0">
                <a:latin typeface="黑体" pitchFamily="49" charset="-122"/>
                <a:ea typeface="黑体" pitchFamily="49" charset="-122"/>
              </a:rPr>
              <a:t>1.8</a:t>
            </a:r>
            <a:r>
              <a:rPr lang="zh-CN" altLang="en-US" sz="2800" dirty="0" smtClean="0">
                <a:latin typeface="黑体" pitchFamily="49" charset="-122"/>
                <a:ea typeface="黑体" pitchFamily="49" charset="-122"/>
              </a:rPr>
              <a:t>亿元</a:t>
            </a:r>
            <a:endParaRPr lang="zh-CN" altLang="en-US" sz="2800" b="1" dirty="0" smtClean="0">
              <a:latin typeface="黑体" pitchFamily="49" charset="-122"/>
              <a:ea typeface="黑体" pitchFamily="49" charset="-122"/>
            </a:endParaRPr>
          </a:p>
          <a:p>
            <a:pPr eaLnBrk="1" hangingPunct="1">
              <a:buFontTx/>
              <a:buNone/>
            </a:pPr>
            <a:endParaRPr lang="zh-CN" altLang="en-US" sz="2800" dirty="0" smtClean="0">
              <a:ea typeface="宋体"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灯片编号占位符 4"/>
          <p:cNvSpPr>
            <a:spLocks noGrp="1"/>
          </p:cNvSpPr>
          <p:nvPr>
            <p:ph type="sldNum" sz="quarter" idx="11"/>
          </p:nvPr>
        </p:nvSpPr>
        <p:spPr>
          <a:noFill/>
        </p:spPr>
        <p:txBody>
          <a:bodyPr/>
          <a:lstStyle/>
          <a:p>
            <a:fld id="{2F6DCAB7-807F-4B7D-989D-EB1E4A59A2B9}" type="slidenum">
              <a:rPr lang="zh-CN" altLang="en-US" smtClean="0"/>
              <a:pPr/>
              <a:t>6</a:t>
            </a:fld>
            <a:endParaRPr lang="en-US" altLang="zh-CN" smtClean="0"/>
          </a:p>
        </p:txBody>
      </p:sp>
      <p:sp>
        <p:nvSpPr>
          <p:cNvPr id="15363" name="Rectangle 2"/>
          <p:cNvSpPr>
            <a:spLocks noGrp="1" noChangeArrowheads="1"/>
          </p:cNvSpPr>
          <p:nvPr>
            <p:ph type="title"/>
          </p:nvPr>
        </p:nvSpPr>
        <p:spPr>
          <a:xfrm>
            <a:off x="214313" y="1071563"/>
            <a:ext cx="8424862" cy="514350"/>
          </a:xfrm>
          <a:noFill/>
        </p:spPr>
        <p:txBody>
          <a:bodyPr/>
          <a:lstStyle/>
          <a:p>
            <a:pPr eaLnBrk="1" hangingPunct="1"/>
            <a:r>
              <a:rPr lang="zh-CN" altLang="en-US" sz="3600" dirty="0" smtClean="0">
                <a:solidFill>
                  <a:srgbClr val="FF0000"/>
                </a:solidFill>
                <a:ea typeface="华文新魏" pitchFamily="2" charset="-122"/>
              </a:rPr>
              <a:t>控股股东承诺</a:t>
            </a:r>
            <a:endParaRPr lang="zh-CN" altLang="en-US" sz="3600" dirty="0" smtClean="0">
              <a:solidFill>
                <a:srgbClr val="FF0000"/>
              </a:solidFill>
              <a:ea typeface="华文新魏" pitchFamily="2" charset="-122"/>
            </a:endParaRPr>
          </a:p>
        </p:txBody>
      </p:sp>
      <p:sp>
        <p:nvSpPr>
          <p:cNvPr id="15364" name="Rectangle 3"/>
          <p:cNvSpPr>
            <a:spLocks noGrp="1" noChangeArrowheads="1"/>
          </p:cNvSpPr>
          <p:nvPr>
            <p:ph type="body" idx="1"/>
          </p:nvPr>
        </p:nvSpPr>
        <p:spPr>
          <a:xfrm>
            <a:off x="214313" y="1628800"/>
            <a:ext cx="8713787" cy="5229200"/>
          </a:xfrm>
          <a:noFill/>
        </p:spPr>
        <p:txBody>
          <a:bodyPr/>
          <a:lstStyle/>
          <a:p>
            <a:pPr eaLnBrk="1" hangingPunct="1">
              <a:buFontTx/>
              <a:buNone/>
            </a:pPr>
            <a:endParaRPr lang="en-US" altLang="zh-CN" sz="1800" dirty="0" smtClean="0">
              <a:ea typeface="宋体" pitchFamily="2" charset="-122"/>
            </a:endParaRPr>
          </a:p>
          <a:p>
            <a:r>
              <a:rPr lang="zh-CN" altLang="en-US" sz="2000" dirty="0" smtClean="0">
                <a:latin typeface="黑体" pitchFamily="49" charset="-122"/>
                <a:ea typeface="黑体" pitchFamily="49" charset="-122"/>
              </a:rPr>
              <a:t>为优先级份额的本金及预期年化收益进行担保</a:t>
            </a:r>
            <a:r>
              <a:rPr lang="zh-CN" altLang="en-US" sz="2000" dirty="0" smtClean="0">
                <a:latin typeface="黑体" pitchFamily="49" charset="-122"/>
                <a:ea typeface="黑体" pitchFamily="49" charset="-122"/>
              </a:rPr>
              <a:t>；</a:t>
            </a:r>
            <a:endParaRPr lang="en-US" altLang="zh-CN" sz="2000" dirty="0" smtClean="0">
              <a:latin typeface="黑体" pitchFamily="49" charset="-122"/>
              <a:ea typeface="黑体" pitchFamily="49" charset="-122"/>
            </a:endParaRPr>
          </a:p>
          <a:p>
            <a:endParaRPr lang="en-US" altLang="zh-CN" sz="2000" dirty="0" smtClean="0">
              <a:latin typeface="黑体" pitchFamily="49" charset="-122"/>
              <a:ea typeface="黑体" pitchFamily="49" charset="-122"/>
            </a:endParaRPr>
          </a:p>
          <a:p>
            <a:r>
              <a:rPr lang="zh-CN" altLang="en-US" sz="2000" dirty="0" smtClean="0">
                <a:latin typeface="黑体" pitchFamily="49" charset="-122"/>
                <a:ea typeface="黑体" pitchFamily="49" charset="-122"/>
              </a:rPr>
              <a:t>无条件对普通级份额本金进行差额补足</a:t>
            </a:r>
            <a:r>
              <a:rPr lang="zh-CN" altLang="en-US" sz="2000" dirty="0" smtClean="0">
                <a:latin typeface="黑体" pitchFamily="49" charset="-122"/>
                <a:ea typeface="黑体" pitchFamily="49" charset="-122"/>
              </a:rPr>
              <a:t>；</a:t>
            </a:r>
            <a:endParaRPr lang="en-US" altLang="zh-CN" sz="2000" dirty="0" smtClean="0">
              <a:latin typeface="黑体" pitchFamily="49" charset="-122"/>
              <a:ea typeface="黑体" pitchFamily="49" charset="-122"/>
            </a:endParaRPr>
          </a:p>
          <a:p>
            <a:endParaRPr lang="en-US" altLang="zh-CN" sz="2000" dirty="0" smtClean="0">
              <a:latin typeface="黑体" pitchFamily="49" charset="-122"/>
              <a:ea typeface="黑体" pitchFamily="49" charset="-122"/>
            </a:endParaRPr>
          </a:p>
          <a:p>
            <a:r>
              <a:rPr lang="zh-CN" altLang="en-US" sz="2000" dirty="0" smtClean="0">
                <a:latin typeface="黑体" pitchFamily="49" charset="-122"/>
                <a:ea typeface="黑体" pitchFamily="49" charset="-122"/>
              </a:rPr>
              <a:t>在完成业绩考核指标的前提下</a:t>
            </a:r>
            <a:r>
              <a:rPr lang="zh-CN" altLang="en-US" sz="2000" dirty="0" smtClean="0">
                <a:latin typeface="黑体" pitchFamily="49" charset="-122"/>
                <a:ea typeface="黑体" pitchFamily="49" charset="-122"/>
              </a:rPr>
              <a:t>（以</a:t>
            </a:r>
            <a:r>
              <a:rPr lang="en-US" altLang="zh-CN" sz="2000" dirty="0" smtClean="0">
                <a:latin typeface="黑体" pitchFamily="49" charset="-122"/>
                <a:ea typeface="黑体" pitchFamily="49" charset="-122"/>
              </a:rPr>
              <a:t>2015</a:t>
            </a:r>
            <a:r>
              <a:rPr lang="zh-CN" altLang="en-US" sz="2000" dirty="0" smtClean="0">
                <a:latin typeface="黑体" pitchFamily="49" charset="-122"/>
                <a:ea typeface="黑体" pitchFamily="49" charset="-122"/>
              </a:rPr>
              <a:t>年为考核年度，若</a:t>
            </a:r>
            <a:r>
              <a:rPr lang="en-US" altLang="zh-CN" sz="2000" dirty="0" smtClean="0">
                <a:latin typeface="黑体" pitchFamily="49" charset="-122"/>
                <a:ea typeface="黑体" pitchFamily="49" charset="-122"/>
              </a:rPr>
              <a:t>2015</a:t>
            </a:r>
            <a:r>
              <a:rPr lang="zh-CN" altLang="en-US" sz="2000" dirty="0" smtClean="0">
                <a:latin typeface="黑体" pitchFamily="49" charset="-122"/>
                <a:ea typeface="黑体" pitchFamily="49" charset="-122"/>
              </a:rPr>
              <a:t>年净利润较</a:t>
            </a:r>
            <a:r>
              <a:rPr lang="en-US" altLang="zh-CN" sz="2000" dirty="0" smtClean="0">
                <a:latin typeface="黑体" pitchFamily="49" charset="-122"/>
                <a:ea typeface="黑体" pitchFamily="49" charset="-122"/>
              </a:rPr>
              <a:t>2014</a:t>
            </a:r>
            <a:r>
              <a:rPr lang="zh-CN" altLang="en-US" sz="2000" dirty="0" smtClean="0">
                <a:latin typeface="黑体" pitchFamily="49" charset="-122"/>
                <a:ea typeface="黑体" pitchFamily="49" charset="-122"/>
              </a:rPr>
              <a:t>年度增长超 </a:t>
            </a:r>
            <a:r>
              <a:rPr lang="en-US" altLang="zh-CN" sz="2000" dirty="0" smtClean="0">
                <a:latin typeface="黑体" pitchFamily="49" charset="-122"/>
                <a:ea typeface="黑体" pitchFamily="49" charset="-122"/>
              </a:rPr>
              <a:t>50%</a:t>
            </a:r>
            <a:r>
              <a:rPr lang="zh-CN" altLang="en-US" sz="2000" dirty="0" smtClean="0">
                <a:latin typeface="黑体" pitchFamily="49" charset="-122"/>
                <a:ea typeface="黑体" pitchFamily="49" charset="-122"/>
              </a:rPr>
              <a:t>），保证员工持股计划参与人本金收益率不低于</a:t>
            </a:r>
            <a:r>
              <a:rPr lang="en-US" altLang="zh-CN" sz="2000" dirty="0" smtClean="0">
                <a:latin typeface="黑体" pitchFamily="49" charset="-122"/>
                <a:ea typeface="黑体" pitchFamily="49" charset="-122"/>
              </a:rPr>
              <a:t>25</a:t>
            </a:r>
            <a:r>
              <a:rPr lang="en-US" altLang="zh-CN" sz="2000" dirty="0" smtClean="0">
                <a:latin typeface="黑体" pitchFamily="49" charset="-122"/>
                <a:ea typeface="黑体" pitchFamily="49" charset="-122"/>
              </a:rPr>
              <a:t>%</a:t>
            </a:r>
            <a:endParaRPr lang="en-US" altLang="zh-CN" sz="2000" dirty="0" smtClean="0">
              <a:latin typeface="黑体" pitchFamily="49" charset="-122"/>
              <a:ea typeface="黑体" pitchFamily="49" charset="-122"/>
            </a:endParaRPr>
          </a:p>
          <a:p>
            <a:pPr lvl="1"/>
            <a:r>
              <a:rPr lang="zh-CN" altLang="en-US" sz="2000" dirty="0" smtClean="0">
                <a:latin typeface="黑体" pitchFamily="49" charset="-122"/>
                <a:ea typeface="黑体" pitchFamily="49" charset="-122"/>
              </a:rPr>
              <a:t>员工持股计划清算时，员工持股计划参与人本金收益率≧</a:t>
            </a:r>
            <a:r>
              <a:rPr lang="en-US" altLang="zh-CN" sz="2000" dirty="0" smtClean="0">
                <a:latin typeface="黑体" pitchFamily="49" charset="-122"/>
                <a:ea typeface="黑体" pitchFamily="49" charset="-122"/>
              </a:rPr>
              <a:t>25%</a:t>
            </a:r>
            <a:r>
              <a:rPr lang="zh-CN" altLang="en-US" sz="2000" dirty="0" smtClean="0">
                <a:latin typeface="黑体" pitchFamily="49" charset="-122"/>
                <a:ea typeface="黑体" pitchFamily="49" charset="-122"/>
              </a:rPr>
              <a:t>时， 员工持股计划参与人享有全部员工持股计划参与人收益；</a:t>
            </a:r>
          </a:p>
          <a:p>
            <a:pPr lvl="1"/>
            <a:r>
              <a:rPr lang="zh-CN" altLang="en-US" sz="2000" dirty="0" smtClean="0">
                <a:latin typeface="黑体" pitchFamily="49" charset="-122"/>
                <a:ea typeface="黑体" pitchFamily="49" charset="-122"/>
              </a:rPr>
              <a:t>员工持股计划清算时，员工持股计划参与人本金收益率</a:t>
            </a:r>
            <a:r>
              <a:rPr lang="en-US" altLang="zh-CN" sz="2000" dirty="0" smtClean="0">
                <a:latin typeface="黑体" pitchFamily="49" charset="-122"/>
                <a:ea typeface="黑体" pitchFamily="49" charset="-122"/>
              </a:rPr>
              <a:t>&lt;25%</a:t>
            </a:r>
            <a:r>
              <a:rPr lang="zh-CN" altLang="en-US" sz="2000" dirty="0" smtClean="0">
                <a:latin typeface="黑体" pitchFamily="49" charset="-122"/>
                <a:ea typeface="黑体" pitchFamily="49" charset="-122"/>
              </a:rPr>
              <a:t>时，实际控制人以现金方式补偿直至员工持股计划参与人本金收益率达到 </a:t>
            </a:r>
            <a:r>
              <a:rPr lang="en-US" altLang="zh-CN" sz="2000" dirty="0" smtClean="0">
                <a:latin typeface="黑体" pitchFamily="49" charset="-122"/>
                <a:ea typeface="黑体" pitchFamily="49" charset="-122"/>
              </a:rPr>
              <a:t>25%</a:t>
            </a:r>
          </a:p>
          <a:p>
            <a:endParaRPr lang="en-US" altLang="zh-CN" sz="2000" dirty="0" smtClean="0">
              <a:latin typeface="楷体" pitchFamily="49" charset="-122"/>
              <a:ea typeface="楷体" pitchFamily="49" charset="-122"/>
            </a:endParaRPr>
          </a:p>
          <a:p>
            <a:pPr algn="ctr"/>
            <a:r>
              <a:rPr lang="zh-CN" altLang="en-US" sz="2000" dirty="0" smtClean="0">
                <a:latin typeface="黑体" pitchFamily="49" charset="-122"/>
                <a:ea typeface="黑体" pitchFamily="49" charset="-122"/>
              </a:rPr>
              <a:t>上述承诺不构成控股股东对公司股票二级市场价格变化的承诺</a:t>
            </a:r>
          </a:p>
          <a:p>
            <a:pPr eaLnBrk="1" hangingPunct="1">
              <a:buFontTx/>
              <a:buNone/>
            </a:pPr>
            <a:endParaRPr lang="zh-CN" altLang="en-US" sz="2400" b="1" dirty="0" smtClean="0">
              <a:latin typeface="宋体" pitchFamily="2" charset="-122"/>
              <a:ea typeface="宋体" pitchFamily="2" charset="-122"/>
            </a:endParaRPr>
          </a:p>
          <a:p>
            <a:pPr eaLnBrk="1" hangingPunct="1">
              <a:buFontTx/>
              <a:buNone/>
            </a:pPr>
            <a:endParaRPr lang="zh-CN" altLang="en-US" sz="3600" dirty="0" smtClean="0">
              <a:ea typeface="宋体"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4818" name="灯片编号占位符 4"/>
          <p:cNvSpPr>
            <a:spLocks noGrp="1"/>
          </p:cNvSpPr>
          <p:nvPr>
            <p:ph type="sldNum" sz="quarter" idx="11"/>
          </p:nvPr>
        </p:nvSpPr>
        <p:spPr>
          <a:noFill/>
        </p:spPr>
        <p:txBody>
          <a:bodyPr/>
          <a:lstStyle/>
          <a:p>
            <a:fld id="{A4C6627E-059B-4BC3-A59C-4F8E13E52D99}" type="slidenum">
              <a:rPr lang="zh-CN" altLang="en-US" smtClean="0"/>
              <a:pPr/>
              <a:t>7</a:t>
            </a:fld>
            <a:endParaRPr lang="en-US" altLang="zh-CN" smtClean="0"/>
          </a:p>
        </p:txBody>
      </p:sp>
      <p:sp>
        <p:nvSpPr>
          <p:cNvPr id="164885" name="Text Box 21"/>
          <p:cNvSpPr txBox="1">
            <a:spLocks noChangeArrowheads="1"/>
          </p:cNvSpPr>
          <p:nvPr/>
        </p:nvSpPr>
        <p:spPr bwMode="auto">
          <a:xfrm>
            <a:off x="2195513" y="3286125"/>
            <a:ext cx="4824412" cy="1006475"/>
          </a:xfrm>
          <a:prstGeom prst="rect">
            <a:avLst/>
          </a:prstGeom>
          <a:noFill/>
          <a:ln w="9525">
            <a:noFill/>
            <a:miter lim="800000"/>
            <a:headEnd/>
            <a:tailEnd/>
          </a:ln>
          <a:effectLst>
            <a:outerShdw dist="56796" dir="1593903" algn="ctr" rotWithShape="0">
              <a:schemeClr val="bg2">
                <a:alpha val="50000"/>
              </a:schemeClr>
            </a:outerShdw>
          </a:effectLst>
        </p:spPr>
        <p:txBody>
          <a:bodyPr>
            <a:spAutoFit/>
          </a:bodyPr>
          <a:lstStyle/>
          <a:p>
            <a:pPr>
              <a:spcBef>
                <a:spcPct val="50000"/>
              </a:spcBef>
              <a:defRPr/>
            </a:pPr>
            <a:r>
              <a:rPr lang="en-US" altLang="zh-CN" sz="6000" b="1">
                <a:solidFill>
                  <a:srgbClr val="FFFF00"/>
                </a:solidFill>
                <a:latin typeface="Berlin Sans FB Demi" pitchFamily="34" charset="0"/>
                <a:ea typeface="华文琥珀" pitchFamily="2" charset="-122"/>
              </a:rPr>
              <a:t>Thank You</a:t>
            </a:r>
          </a:p>
        </p:txBody>
      </p:sp>
      <p:sp>
        <p:nvSpPr>
          <p:cNvPr id="34820" name="Rectangle 24"/>
          <p:cNvSpPr>
            <a:spLocks noChangeArrowheads="1"/>
          </p:cNvSpPr>
          <p:nvPr/>
        </p:nvSpPr>
        <p:spPr bwMode="auto">
          <a:xfrm>
            <a:off x="3132138" y="5227638"/>
            <a:ext cx="3744912" cy="865187"/>
          </a:xfrm>
          <a:prstGeom prst="rect">
            <a:avLst/>
          </a:prstGeom>
          <a:noFill/>
          <a:ln w="9525">
            <a:noFill/>
            <a:miter lim="800000"/>
            <a:headEnd/>
            <a:tailEnd/>
          </a:ln>
        </p:spPr>
        <p:txBody>
          <a:bodyPr anchor="ctr"/>
          <a:lstStyle/>
          <a:p>
            <a:pPr algn="l"/>
            <a:r>
              <a:rPr lang="en-US" altLang="zh-CN" sz="2800" b="1">
                <a:latin typeface="Arial" charset="0"/>
                <a:ea typeface="汉仪大黑简" pitchFamily="49" charset="-122"/>
              </a:rPr>
              <a:t>www.fmscm.com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AWM.new">
  <a:themeElements>
    <a:clrScheme name="Template-AWM.new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plate-AWM.new">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ea typeface="宋体" pitchFamily="2" charset="-122"/>
          </a:defRPr>
        </a:defPPr>
      </a:lstStyle>
    </a:lnDef>
  </a:objectDefaults>
  <a:extraClrSchemeLst>
    <a:extraClrScheme>
      <a:clrScheme name="Template-AWM.new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plate-AWM.new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AWM.new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AWM.new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AWM.ne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AWM.ne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plate-AWM.ne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C:\users\Asia Wireless\information\Personal\Ben\temp\Inter\PRC\presentations\Template-AWM.new.pot</Template>
  <TotalTime>6320</TotalTime>
  <Words>457</Words>
  <Application>Microsoft Office PowerPoint</Application>
  <PresentationFormat>全屏显示(4:3)</PresentationFormat>
  <Paragraphs>57</Paragraphs>
  <Slides>7</Slides>
  <Notes>1</Notes>
  <HiddenSlides>0</HiddenSlides>
  <MMClips>0</MMClips>
  <ScaleCrop>false</ScaleCrop>
  <HeadingPairs>
    <vt:vector size="4" baseType="variant">
      <vt:variant>
        <vt:lpstr>主题</vt:lpstr>
      </vt:variant>
      <vt:variant>
        <vt:i4>1</vt:i4>
      </vt:variant>
      <vt:variant>
        <vt:lpstr>幻灯片标题</vt:lpstr>
      </vt:variant>
      <vt:variant>
        <vt:i4>7</vt:i4>
      </vt:variant>
    </vt:vector>
  </HeadingPairs>
  <TitlesOfParts>
    <vt:vector size="8" baseType="lpstr">
      <vt:lpstr>Template-AWM.new</vt:lpstr>
      <vt:lpstr>   Service Linking the World</vt:lpstr>
      <vt:lpstr>目的</vt:lpstr>
      <vt:lpstr>基本原则</vt:lpstr>
      <vt:lpstr>参与对象</vt:lpstr>
      <vt:lpstr>要素</vt:lpstr>
      <vt:lpstr>控股股东承诺</vt:lpstr>
      <vt:lpstr>幻灯片 7</vt:lpstr>
    </vt:vector>
  </TitlesOfParts>
  <Company>Brightpoint China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INTERACTife (PRC) Operation Plan</dc:title>
  <dc:creator>Ben Liu</dc:creator>
  <cp:lastModifiedBy>eddie</cp:lastModifiedBy>
  <cp:revision>777</cp:revision>
  <dcterms:created xsi:type="dcterms:W3CDTF">2003-04-14T14:22:35Z</dcterms:created>
  <dcterms:modified xsi:type="dcterms:W3CDTF">2015-06-02T06:15:42Z</dcterms:modified>
</cp:coreProperties>
</file>