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83" r:id="rId12"/>
    <p:sldId id="284" r:id="rId13"/>
    <p:sldId id="285" r:id="rId14"/>
    <p:sldId id="286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62" d="100"/>
          <a:sy n="62" d="100"/>
        </p:scale>
        <p:origin x="-720" y="-50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4A620-49EB-44AB-80C2-6DA211FA1DF2}" type="datetimeFigureOut">
              <a:rPr lang="zh-CN" altLang="en-US" smtClean="0"/>
              <a:pPr/>
              <a:t>2015-11-19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5C41E-7924-40E5-94E2-DF3673DF0BF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4A620-49EB-44AB-80C2-6DA211FA1DF2}" type="datetimeFigureOut">
              <a:rPr lang="zh-CN" altLang="en-US" smtClean="0"/>
              <a:pPr/>
              <a:t>2015-11-19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5C41E-7924-40E5-94E2-DF3673DF0BF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4A620-49EB-44AB-80C2-6DA211FA1DF2}" type="datetimeFigureOut">
              <a:rPr lang="zh-CN" altLang="en-US" smtClean="0"/>
              <a:pPr/>
              <a:t>2015-11-19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5C41E-7924-40E5-94E2-DF3673DF0BF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4A620-49EB-44AB-80C2-6DA211FA1DF2}" type="datetimeFigureOut">
              <a:rPr lang="zh-CN" altLang="en-US" smtClean="0"/>
              <a:pPr/>
              <a:t>2015-11-19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5C41E-7924-40E5-94E2-DF3673DF0BF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4A620-49EB-44AB-80C2-6DA211FA1DF2}" type="datetimeFigureOut">
              <a:rPr lang="zh-CN" altLang="en-US" smtClean="0"/>
              <a:pPr/>
              <a:t>2015-11-19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5C41E-7924-40E5-94E2-DF3673DF0BF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4A620-49EB-44AB-80C2-6DA211FA1DF2}" type="datetimeFigureOut">
              <a:rPr lang="zh-CN" altLang="en-US" smtClean="0"/>
              <a:pPr/>
              <a:t>2015-11-19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5C41E-7924-40E5-94E2-DF3673DF0BF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4A620-49EB-44AB-80C2-6DA211FA1DF2}" type="datetimeFigureOut">
              <a:rPr lang="zh-CN" altLang="en-US" smtClean="0"/>
              <a:pPr/>
              <a:t>2015-11-19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5C41E-7924-40E5-94E2-DF3673DF0BF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4A620-49EB-44AB-80C2-6DA211FA1DF2}" type="datetimeFigureOut">
              <a:rPr lang="zh-CN" altLang="en-US" smtClean="0"/>
              <a:pPr/>
              <a:t>2015-11-19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5C41E-7924-40E5-94E2-DF3673DF0BF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4A620-49EB-44AB-80C2-6DA211FA1DF2}" type="datetimeFigureOut">
              <a:rPr lang="zh-CN" altLang="en-US" smtClean="0"/>
              <a:pPr/>
              <a:t>2015-11-19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5C41E-7924-40E5-94E2-DF3673DF0BF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4A620-49EB-44AB-80C2-6DA211FA1DF2}" type="datetimeFigureOut">
              <a:rPr lang="zh-CN" altLang="en-US" smtClean="0"/>
              <a:pPr/>
              <a:t>2015-11-19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5C41E-7924-40E5-94E2-DF3673DF0BF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4A620-49EB-44AB-80C2-6DA211FA1DF2}" type="datetimeFigureOut">
              <a:rPr lang="zh-CN" altLang="en-US" smtClean="0"/>
              <a:pPr/>
              <a:t>2015-11-19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5C41E-7924-40E5-94E2-DF3673DF0BF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4A620-49EB-44AB-80C2-6DA211FA1DF2}" type="datetimeFigureOut">
              <a:rPr lang="zh-CN" altLang="en-US" smtClean="0"/>
              <a:pPr/>
              <a:t>2015-11-19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05C41E-7924-40E5-94E2-DF3673DF0BF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E:\ppt\jpg\ppt-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588"/>
            <a:ext cx="9144001" cy="51450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098" name="Picture 2" descr="E:\ppt\jpg\ppt-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0" name="Picture 2" descr="E:\ppt\jpg\ppt-2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587"/>
            <a:ext cx="9144000" cy="51450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074" name="Picture 2" descr="E:\ppt\jpg\ppt-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588"/>
            <a:ext cx="9144000" cy="51450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098" name="Picture 2" descr="E:\ppt\jpg\ppt-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122" name="Picture 2" descr="E:\ppt\jpg\ppt-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122" name="Picture 2" descr="E:\ppt\jpg\ppt-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146" name="Picture 2" descr="E:\ppt\jpg\ppt-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51450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7170" name="Picture 2" descr="E:\ppt\jpg\ppt-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51450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8194" name="Picture 2" descr="E:\ppt\jpg\ppt-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51450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9218" name="Picture 2" descr="E:\ppt\jpg\ppt-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51450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ppt\jpg\ppt-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0242" name="Picture 2" descr="E:\ppt\jpg\ppt-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1266" name="Picture 2" descr="E:\ppt\jpg\ppt-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588"/>
            <a:ext cx="9144001" cy="51450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2290" name="Picture 2" descr="E:\ppt\jpg\ppt-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588"/>
            <a:ext cx="9144000" cy="51450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3314" name="Picture 2" descr="E:\ppt\jpg\ppt-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4338" name="Picture 2" descr="E:\ppt\jpg\ppt-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588"/>
            <a:ext cx="9144000" cy="51450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5362" name="Picture 2" descr="E:\ppt\jpg\ppt-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51450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6386" name="Picture 2" descr="E:\ppt\jpg\ppt-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588"/>
            <a:ext cx="9144001" cy="51450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7410" name="Picture 2" descr="E:\ppt\jpg\ppt-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588"/>
            <a:ext cx="9144001" cy="51450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8434" name="Picture 2" descr="E:\ppt\jpg\ppt-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9458" name="Picture 2" descr="E:\ppt\jpg\ppt-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50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074" name="Picture 2" descr="E:\ppt\jpg\ppt-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-1588"/>
            <a:ext cx="9144001" cy="51450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482" name="Picture 2" descr="E:\ppt\jpg\ppt-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51450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1506" name="Picture 2" descr="E:\ppt\jpg\ppt-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588"/>
            <a:ext cx="9144000" cy="51450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098" name="Picture 2" descr="E:\ppt\jpg\ppt-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122" name="Picture 2" descr="E:\ppt\jpg\ppt-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587"/>
            <a:ext cx="9144000" cy="51450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146" name="Picture 2" descr="E:\ppt\jpg\ppt-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588"/>
            <a:ext cx="9144000" cy="51450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026" name="Picture 2" descr="E:\ppt\jpg\ppt-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51450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0" name="Picture 2" descr="E:\ppt\jpg\ppt-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026" name="Picture 2" descr="E:\ppt\jpg\ppt-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588"/>
            <a:ext cx="9144000" cy="51450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0</Words>
  <Application>Microsoft Office PowerPoint</Application>
  <PresentationFormat>全屏显示(16:9)</PresentationFormat>
  <Paragraphs>0</Paragraphs>
  <Slides>31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32" baseType="lpstr">
      <vt:lpstr>Office 主题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</vt:vector>
  </TitlesOfParts>
  <Company>Lenovo (Beijing) Limited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ying.tan</dc:creator>
  <cp:lastModifiedBy>ying.tan</cp:lastModifiedBy>
  <cp:revision>7</cp:revision>
  <dcterms:created xsi:type="dcterms:W3CDTF">2015-11-16T01:55:06Z</dcterms:created>
  <dcterms:modified xsi:type="dcterms:W3CDTF">2015-11-19T03:05:02Z</dcterms:modified>
</cp:coreProperties>
</file>