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3" r:id="rId12"/>
    <p:sldId id="284" r:id="rId13"/>
    <p:sldId id="285" r:id="rId14"/>
    <p:sldId id="286" r:id="rId15"/>
    <p:sldId id="266" r:id="rId16"/>
    <p:sldId id="267" r:id="rId17"/>
    <p:sldId id="268" r:id="rId18"/>
    <p:sldId id="270" r:id="rId19"/>
    <p:sldId id="271" r:id="rId20"/>
    <p:sldId id="272" r:id="rId21"/>
    <p:sldId id="273" r:id="rId22"/>
    <p:sldId id="274" r:id="rId23"/>
    <p:sldId id="276" r:id="rId24"/>
    <p:sldId id="277" r:id="rId25"/>
    <p:sldId id="278" r:id="rId26"/>
    <p:sldId id="280" r:id="rId27"/>
    <p:sldId id="281" r:id="rId28"/>
    <p:sldId id="282" r:id="rId29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672" y="-2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4A620-49EB-44AB-80C2-6DA211FA1DF2}" type="datetimeFigureOut">
              <a:rPr lang="zh-CN" altLang="en-US" smtClean="0"/>
              <a:pPr/>
              <a:t>2016/4/14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C41E-7924-40E5-94E2-DF3673DF0B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4A620-49EB-44AB-80C2-6DA211FA1DF2}" type="datetimeFigureOut">
              <a:rPr lang="zh-CN" altLang="en-US" smtClean="0"/>
              <a:pPr/>
              <a:t>2016/4/14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C41E-7924-40E5-94E2-DF3673DF0B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4A620-49EB-44AB-80C2-6DA211FA1DF2}" type="datetimeFigureOut">
              <a:rPr lang="zh-CN" altLang="en-US" smtClean="0"/>
              <a:pPr/>
              <a:t>2016/4/14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C41E-7924-40E5-94E2-DF3673DF0B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4A620-49EB-44AB-80C2-6DA211FA1DF2}" type="datetimeFigureOut">
              <a:rPr lang="zh-CN" altLang="en-US" smtClean="0"/>
              <a:pPr/>
              <a:t>2016/4/14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C41E-7924-40E5-94E2-DF3673DF0B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4A620-49EB-44AB-80C2-6DA211FA1DF2}" type="datetimeFigureOut">
              <a:rPr lang="zh-CN" altLang="en-US" smtClean="0"/>
              <a:pPr/>
              <a:t>2016/4/14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C41E-7924-40E5-94E2-DF3673DF0B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4A620-49EB-44AB-80C2-6DA211FA1DF2}" type="datetimeFigureOut">
              <a:rPr lang="zh-CN" altLang="en-US" smtClean="0"/>
              <a:pPr/>
              <a:t>2016/4/14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C41E-7924-40E5-94E2-DF3673DF0B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4A620-49EB-44AB-80C2-6DA211FA1DF2}" type="datetimeFigureOut">
              <a:rPr lang="zh-CN" altLang="en-US" smtClean="0"/>
              <a:pPr/>
              <a:t>2016/4/14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C41E-7924-40E5-94E2-DF3673DF0B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4A620-49EB-44AB-80C2-6DA211FA1DF2}" type="datetimeFigureOut">
              <a:rPr lang="zh-CN" altLang="en-US" smtClean="0"/>
              <a:pPr/>
              <a:t>2016/4/14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C41E-7924-40E5-94E2-DF3673DF0B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4A620-49EB-44AB-80C2-6DA211FA1DF2}" type="datetimeFigureOut">
              <a:rPr lang="zh-CN" altLang="en-US" smtClean="0"/>
              <a:pPr/>
              <a:t>2016/4/14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C41E-7924-40E5-94E2-DF3673DF0B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4A620-49EB-44AB-80C2-6DA211FA1DF2}" type="datetimeFigureOut">
              <a:rPr lang="zh-CN" altLang="en-US" smtClean="0"/>
              <a:pPr/>
              <a:t>2016/4/14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C41E-7924-40E5-94E2-DF3673DF0B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4A620-49EB-44AB-80C2-6DA211FA1DF2}" type="datetimeFigureOut">
              <a:rPr lang="zh-CN" altLang="en-US" smtClean="0"/>
              <a:pPr/>
              <a:t>2016/4/14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5C41E-7924-40E5-94E2-DF3673DF0B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4A620-49EB-44AB-80C2-6DA211FA1DF2}" type="datetimeFigureOut">
              <a:rPr lang="zh-CN" altLang="en-US" smtClean="0"/>
              <a:pPr/>
              <a:t>2016/4/14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5C41E-7924-40E5-94E2-DF3673DF0B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ppt\jpg\ppt-0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588"/>
            <a:ext cx="9144001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 descr="E:\ppt\jpg\ppt-1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 descr="E:\ppt\jpg\ppt-2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587"/>
            <a:ext cx="9144000" cy="5145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 descr="E:\ppt\jpg\ppt-2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 descr="E:\ppt\jpg\ppt-3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 descr="E:\ppt\jpg\ppt-3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 descr="E:\ppt\jpg\ppt-1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146" name="Picture 2" descr="E:\ppt\jpg\ppt-1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44001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170" name="Picture 2" descr="E:\ppt\jpg\ppt-1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1" cy="5145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218" name="Picture 2" descr="E:\ppt\jpg\ppt-1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42" name="Picture 2" descr="E:\ppt\jpg\ppt-1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pt\jpg\ppt-0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1266" name="Picture 2" descr="E:\ppt\jpg\ppt-1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588"/>
            <a:ext cx="9144001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2290" name="Picture 2" descr="E:\ppt\jpg\ppt-1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314" name="Picture 2" descr="E:\ppt\jpg\ppt-1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5362" name="Picture 2" descr="E:\ppt\jpg\ppt-2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6386" name="Picture 2" descr="E:\ppt\jpg\ppt-2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588"/>
            <a:ext cx="9144001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 descr="ppt-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1292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9458" name="Picture 2" descr="E:\ppt\jpg\ppt-2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5145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 descr="ppt-2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1292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1506" name="Picture 2" descr="E:\ppt\jpg\ppt-2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 descr="E:\ppt\jpg\ppt-0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-1588"/>
            <a:ext cx="9144001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 descr="E:\ppt\jpg\ppt-0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 descr="E:\ppt\jpg\ppt-0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587"/>
            <a:ext cx="9144000" cy="5145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 descr="ppt-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1292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 descr="E:\ppt\jpg\ppt-0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44001" cy="5145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 descr="0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31840" cy="514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 descr="E:\ppt\jpg\ppt-0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0</Words>
  <Application>Microsoft Office PowerPoint</Application>
  <PresentationFormat>全屏显示(16:9)</PresentationFormat>
  <Paragraphs>0</Paragraphs>
  <Slides>28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29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</vt:vector>
  </TitlesOfParts>
  <Company>Lenovo (Beijing) Limited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ying.tan</dc:creator>
  <cp:lastModifiedBy>jianglong.luo</cp:lastModifiedBy>
  <cp:revision>12</cp:revision>
  <dcterms:created xsi:type="dcterms:W3CDTF">2015-11-16T01:55:06Z</dcterms:created>
  <dcterms:modified xsi:type="dcterms:W3CDTF">2016-04-14T05:07:36Z</dcterms:modified>
</cp:coreProperties>
</file>